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0"/>
  </p:handoutMasterIdLst>
  <p:sldIdLst>
    <p:sldId id="316" r:id="rId3"/>
    <p:sldId id="269" r:id="rId4"/>
    <p:sldId id="333" r:id="rId6"/>
    <p:sldId id="328" r:id="rId7"/>
    <p:sldId id="334" r:id="rId8"/>
    <p:sldId id="297" r:id="rId9"/>
    <p:sldId id="696" r:id="rId10"/>
    <p:sldId id="325" r:id="rId11"/>
    <p:sldId id="260" r:id="rId12"/>
    <p:sldId id="324" r:id="rId13"/>
    <p:sldId id="308" r:id="rId14"/>
    <p:sldId id="326" r:id="rId15"/>
    <p:sldId id="284" r:id="rId16"/>
    <p:sldId id="697" r:id="rId17"/>
    <p:sldId id="698" r:id="rId18"/>
    <p:sldId id="33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谢 树仪" initials="谢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7C76"/>
    <a:srgbClr val="EBC823"/>
    <a:srgbClr val="E8E8E8"/>
    <a:srgbClr val="3DAEFF"/>
    <a:srgbClr val="00C2B2"/>
    <a:srgbClr val="359EFF"/>
    <a:srgbClr val="7E7E7E"/>
    <a:srgbClr val="FF8E3D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4" autoAdjust="0"/>
    <p:restoredTop sz="94661" autoAdjust="0"/>
  </p:normalViewPr>
  <p:slideViewPr>
    <p:cSldViewPr>
      <p:cViewPr varScale="1">
        <p:scale>
          <a:sx n="94" d="100"/>
          <a:sy n="94" d="100"/>
        </p:scale>
        <p:origin x="116" y="68"/>
      </p:cViewPr>
      <p:guideLst>
        <p:guide orient="horz" pos="2450"/>
        <p:guide pos="3840"/>
      </p:guideLst>
    </p:cSldViewPr>
  </p:slideViewPr>
  <p:outlineViewPr>
    <p:cViewPr>
      <p:scale>
        <a:sx n="33" d="100"/>
        <a:sy n="33" d="100"/>
      </p:scale>
      <p:origin x="0" y="-16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948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微软雅黑" panose="020B0503020204020204" pitchFamily="34" charset="-122"/>
              </a:rPr>
            </a:fld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微软雅黑" panose="020B0503020204020204" pitchFamily="34" charset="-122"/>
              </a:rPr>
            </a:fld>
            <a:endParaRPr lang="zh-CN" altLang="en-US"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E424AF7-B740-4CF4-BAA0-8D3CD733A7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C789604C-A269-47F8-AF1C-63EE57DA409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604C-A269-47F8-AF1C-63EE57DA40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604C-A269-47F8-AF1C-63EE57DA40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604C-A269-47F8-AF1C-63EE57DA40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604C-A269-47F8-AF1C-63EE57DA40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604C-A269-47F8-AF1C-63EE57DA40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604C-A269-47F8-AF1C-63EE57DA40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604C-A269-47F8-AF1C-63EE57DA40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604C-A269-47F8-AF1C-63EE57DA40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0" y="0"/>
            <a:ext cx="4766924" cy="6858000"/>
          </a:xfrm>
          <a:custGeom>
            <a:avLst/>
            <a:gdLst>
              <a:gd name="connsiteX0" fmla="*/ 681452 w 4766924"/>
              <a:gd name="connsiteY0" fmla="*/ 0 h 6858000"/>
              <a:gd name="connsiteX1" fmla="*/ 4766924 w 4766924"/>
              <a:gd name="connsiteY1" fmla="*/ 0 h 6858000"/>
              <a:gd name="connsiteX2" fmla="*/ 4766924 w 4766924"/>
              <a:gd name="connsiteY2" fmla="*/ 6858000 h 6858000"/>
              <a:gd name="connsiteX3" fmla="*/ 1240146 w 4766924"/>
              <a:gd name="connsiteY3" fmla="*/ 6858000 h 6858000"/>
              <a:gd name="connsiteX4" fmla="*/ 1239271 w 4766924"/>
              <a:gd name="connsiteY4" fmla="*/ 6857080 h 6858000"/>
              <a:gd name="connsiteX5" fmla="*/ 1104900 w 4766924"/>
              <a:gd name="connsiteY5" fmla="*/ 6762750 h 6858000"/>
              <a:gd name="connsiteX6" fmla="*/ 1009650 w 4766924"/>
              <a:gd name="connsiteY6" fmla="*/ 6591300 h 6858000"/>
              <a:gd name="connsiteX7" fmla="*/ 952500 w 4766924"/>
              <a:gd name="connsiteY7" fmla="*/ 6477000 h 6858000"/>
              <a:gd name="connsiteX8" fmla="*/ 876300 w 4766924"/>
              <a:gd name="connsiteY8" fmla="*/ 6362700 h 6858000"/>
              <a:gd name="connsiteX9" fmla="*/ 838200 w 4766924"/>
              <a:gd name="connsiteY9" fmla="*/ 6286500 h 6858000"/>
              <a:gd name="connsiteX10" fmla="*/ 762000 w 4766924"/>
              <a:gd name="connsiteY10" fmla="*/ 6172200 h 6858000"/>
              <a:gd name="connsiteX11" fmla="*/ 742950 w 4766924"/>
              <a:gd name="connsiteY11" fmla="*/ 6057900 h 6858000"/>
              <a:gd name="connsiteX12" fmla="*/ 685800 w 4766924"/>
              <a:gd name="connsiteY12" fmla="*/ 5943600 h 6858000"/>
              <a:gd name="connsiteX13" fmla="*/ 609600 w 4766924"/>
              <a:gd name="connsiteY13" fmla="*/ 5829300 h 6858000"/>
              <a:gd name="connsiteX14" fmla="*/ 590550 w 4766924"/>
              <a:gd name="connsiteY14" fmla="*/ 5753100 h 6858000"/>
              <a:gd name="connsiteX15" fmla="*/ 552450 w 4766924"/>
              <a:gd name="connsiteY15" fmla="*/ 5638800 h 6858000"/>
              <a:gd name="connsiteX16" fmla="*/ 514350 w 4766924"/>
              <a:gd name="connsiteY16" fmla="*/ 5581650 h 6858000"/>
              <a:gd name="connsiteX17" fmla="*/ 476250 w 4766924"/>
              <a:gd name="connsiteY17" fmla="*/ 5505450 h 6858000"/>
              <a:gd name="connsiteX18" fmla="*/ 419100 w 4766924"/>
              <a:gd name="connsiteY18" fmla="*/ 5391150 h 6858000"/>
              <a:gd name="connsiteX19" fmla="*/ 361950 w 4766924"/>
              <a:gd name="connsiteY19" fmla="*/ 5353050 h 6858000"/>
              <a:gd name="connsiteX20" fmla="*/ 323850 w 4766924"/>
              <a:gd name="connsiteY20" fmla="*/ 5276850 h 6858000"/>
              <a:gd name="connsiteX21" fmla="*/ 247650 w 4766924"/>
              <a:gd name="connsiteY21" fmla="*/ 5067300 h 6858000"/>
              <a:gd name="connsiteX22" fmla="*/ 190500 w 4766924"/>
              <a:gd name="connsiteY22" fmla="*/ 4933950 h 6858000"/>
              <a:gd name="connsiteX23" fmla="*/ 171450 w 4766924"/>
              <a:gd name="connsiteY23" fmla="*/ 4876800 h 6858000"/>
              <a:gd name="connsiteX24" fmla="*/ 133350 w 4766924"/>
              <a:gd name="connsiteY24" fmla="*/ 4762500 h 6858000"/>
              <a:gd name="connsiteX25" fmla="*/ 76200 w 4766924"/>
              <a:gd name="connsiteY25" fmla="*/ 4514850 h 6858000"/>
              <a:gd name="connsiteX26" fmla="*/ 57150 w 4766924"/>
              <a:gd name="connsiteY26" fmla="*/ 4286250 h 6858000"/>
              <a:gd name="connsiteX27" fmla="*/ 38100 w 4766924"/>
              <a:gd name="connsiteY27" fmla="*/ 4210050 h 6858000"/>
              <a:gd name="connsiteX28" fmla="*/ 19050 w 4766924"/>
              <a:gd name="connsiteY28" fmla="*/ 4152900 h 6858000"/>
              <a:gd name="connsiteX29" fmla="*/ 0 w 4766924"/>
              <a:gd name="connsiteY29" fmla="*/ 3981450 h 6858000"/>
              <a:gd name="connsiteX30" fmla="*/ 38100 w 4766924"/>
              <a:gd name="connsiteY30" fmla="*/ 3867150 h 6858000"/>
              <a:gd name="connsiteX31" fmla="*/ 77551 w 4766924"/>
              <a:gd name="connsiteY31" fmla="*/ 3805070 h 6858000"/>
              <a:gd name="connsiteX32" fmla="*/ 73570 w 4766924"/>
              <a:gd name="connsiteY32" fmla="*/ 3818839 h 6858000"/>
              <a:gd name="connsiteX33" fmla="*/ 72616 w 4766924"/>
              <a:gd name="connsiteY33" fmla="*/ 3821807 h 6858000"/>
              <a:gd name="connsiteX34" fmla="*/ 72602 w 4766924"/>
              <a:gd name="connsiteY34" fmla="*/ 3822186 h 6858000"/>
              <a:gd name="connsiteX35" fmla="*/ 73570 w 4766924"/>
              <a:gd name="connsiteY35" fmla="*/ 3818839 h 6858000"/>
              <a:gd name="connsiteX36" fmla="*/ 76887 w 4766924"/>
              <a:gd name="connsiteY36" fmla="*/ 3808515 h 6858000"/>
              <a:gd name="connsiteX37" fmla="*/ 95250 w 4766924"/>
              <a:gd name="connsiteY37" fmla="*/ 3752850 h 6858000"/>
              <a:gd name="connsiteX38" fmla="*/ 171450 w 4766924"/>
              <a:gd name="connsiteY38" fmla="*/ 3638550 h 6858000"/>
              <a:gd name="connsiteX39" fmla="*/ 190500 w 4766924"/>
              <a:gd name="connsiteY39" fmla="*/ 3581400 h 6858000"/>
              <a:gd name="connsiteX40" fmla="*/ 209550 w 4766924"/>
              <a:gd name="connsiteY40" fmla="*/ 3200400 h 6858000"/>
              <a:gd name="connsiteX41" fmla="*/ 228600 w 4766924"/>
              <a:gd name="connsiteY41" fmla="*/ 3124200 h 6858000"/>
              <a:gd name="connsiteX42" fmla="*/ 266700 w 4766924"/>
              <a:gd name="connsiteY42" fmla="*/ 2971800 h 6858000"/>
              <a:gd name="connsiteX43" fmla="*/ 285750 w 4766924"/>
              <a:gd name="connsiteY43" fmla="*/ 2914650 h 6858000"/>
              <a:gd name="connsiteX44" fmla="*/ 323850 w 4766924"/>
              <a:gd name="connsiteY44" fmla="*/ 2800350 h 6858000"/>
              <a:gd name="connsiteX45" fmla="*/ 361950 w 4766924"/>
              <a:gd name="connsiteY45" fmla="*/ 2743200 h 6858000"/>
              <a:gd name="connsiteX46" fmla="*/ 400050 w 4766924"/>
              <a:gd name="connsiteY46" fmla="*/ 2628900 h 6858000"/>
              <a:gd name="connsiteX47" fmla="*/ 514350 w 4766924"/>
              <a:gd name="connsiteY47" fmla="*/ 2438400 h 6858000"/>
              <a:gd name="connsiteX48" fmla="*/ 533400 w 4766924"/>
              <a:gd name="connsiteY48" fmla="*/ 2362200 h 6858000"/>
              <a:gd name="connsiteX49" fmla="*/ 552450 w 4766924"/>
              <a:gd name="connsiteY49" fmla="*/ 2305050 h 6858000"/>
              <a:gd name="connsiteX50" fmla="*/ 590550 w 4766924"/>
              <a:gd name="connsiteY50" fmla="*/ 1809750 h 6858000"/>
              <a:gd name="connsiteX51" fmla="*/ 628650 w 4766924"/>
              <a:gd name="connsiteY51" fmla="*/ 1752600 h 6858000"/>
              <a:gd name="connsiteX52" fmla="*/ 666750 w 4766924"/>
              <a:gd name="connsiteY52" fmla="*/ 1390650 h 6858000"/>
              <a:gd name="connsiteX53" fmla="*/ 609600 w 4766924"/>
              <a:gd name="connsiteY53" fmla="*/ 1238250 h 6858000"/>
              <a:gd name="connsiteX54" fmla="*/ 590550 w 4766924"/>
              <a:gd name="connsiteY54" fmla="*/ 1181100 h 6858000"/>
              <a:gd name="connsiteX55" fmla="*/ 571500 w 4766924"/>
              <a:gd name="connsiteY55" fmla="*/ 952500 h 6858000"/>
              <a:gd name="connsiteX56" fmla="*/ 552450 w 4766924"/>
              <a:gd name="connsiteY56" fmla="*/ 609600 h 6858000"/>
              <a:gd name="connsiteX57" fmla="*/ 571500 w 4766924"/>
              <a:gd name="connsiteY57" fmla="*/ 514350 h 6858000"/>
              <a:gd name="connsiteX58" fmla="*/ 590550 w 4766924"/>
              <a:gd name="connsiteY58" fmla="*/ 457200 h 6858000"/>
              <a:gd name="connsiteX59" fmla="*/ 609600 w 4766924"/>
              <a:gd name="connsiteY59" fmla="*/ 400050 h 6858000"/>
              <a:gd name="connsiteX60" fmla="*/ 666750 w 4766924"/>
              <a:gd name="connsiteY60" fmla="*/ 209550 h 6858000"/>
              <a:gd name="connsiteX61" fmla="*/ 677641 w 4766924"/>
              <a:gd name="connsiteY61" fmla="*/ 667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66924" h="6858000">
                <a:moveTo>
                  <a:pt x="681452" y="0"/>
                </a:moveTo>
                <a:lnTo>
                  <a:pt x="4766924" y="0"/>
                </a:lnTo>
                <a:lnTo>
                  <a:pt x="4766924" y="6858000"/>
                </a:lnTo>
                <a:lnTo>
                  <a:pt x="1240146" y="6858000"/>
                </a:lnTo>
                <a:lnTo>
                  <a:pt x="1239271" y="6857080"/>
                </a:lnTo>
                <a:cubicBezTo>
                  <a:pt x="1198337" y="6821848"/>
                  <a:pt x="1147763" y="6796088"/>
                  <a:pt x="1104900" y="6762750"/>
                </a:cubicBezTo>
                <a:cubicBezTo>
                  <a:pt x="1006612" y="6686304"/>
                  <a:pt x="1047982" y="6667964"/>
                  <a:pt x="1009650" y="6591300"/>
                </a:cubicBezTo>
                <a:cubicBezTo>
                  <a:pt x="935792" y="6443584"/>
                  <a:pt x="1000383" y="6620648"/>
                  <a:pt x="952500" y="6477000"/>
                </a:cubicBezTo>
                <a:cubicBezTo>
                  <a:pt x="938020" y="6433559"/>
                  <a:pt x="899859" y="6401965"/>
                  <a:pt x="876300" y="6362700"/>
                </a:cubicBezTo>
                <a:cubicBezTo>
                  <a:pt x="861689" y="6338349"/>
                  <a:pt x="850900" y="6311900"/>
                  <a:pt x="838200" y="6286500"/>
                </a:cubicBezTo>
                <a:cubicBezTo>
                  <a:pt x="817722" y="6245544"/>
                  <a:pt x="779612" y="6214468"/>
                  <a:pt x="762000" y="6172200"/>
                </a:cubicBezTo>
                <a:cubicBezTo>
                  <a:pt x="747144" y="6136546"/>
                  <a:pt x="749300" y="6096000"/>
                  <a:pt x="742950" y="6057900"/>
                </a:cubicBezTo>
                <a:cubicBezTo>
                  <a:pt x="693711" y="5984042"/>
                  <a:pt x="712090" y="6022470"/>
                  <a:pt x="685800" y="5943600"/>
                </a:cubicBezTo>
                <a:cubicBezTo>
                  <a:pt x="671320" y="5900159"/>
                  <a:pt x="630078" y="5870256"/>
                  <a:pt x="609600" y="5829300"/>
                </a:cubicBezTo>
                <a:cubicBezTo>
                  <a:pt x="597891" y="5805882"/>
                  <a:pt x="596900" y="5778500"/>
                  <a:pt x="590550" y="5753100"/>
                </a:cubicBezTo>
                <a:cubicBezTo>
                  <a:pt x="580810" y="5714138"/>
                  <a:pt x="568761" y="5675500"/>
                  <a:pt x="552450" y="5638800"/>
                </a:cubicBezTo>
                <a:cubicBezTo>
                  <a:pt x="543151" y="5617878"/>
                  <a:pt x="525709" y="5601529"/>
                  <a:pt x="514350" y="5581650"/>
                </a:cubicBezTo>
                <a:cubicBezTo>
                  <a:pt x="500261" y="5556994"/>
                  <a:pt x="490339" y="5530106"/>
                  <a:pt x="476250" y="5505450"/>
                </a:cubicBezTo>
                <a:cubicBezTo>
                  <a:pt x="417164" y="5402049"/>
                  <a:pt x="454027" y="5495931"/>
                  <a:pt x="419100" y="5391150"/>
                </a:cubicBezTo>
                <a:cubicBezTo>
                  <a:pt x="400050" y="5378450"/>
                  <a:pt x="376607" y="5370639"/>
                  <a:pt x="361950" y="5353050"/>
                </a:cubicBezTo>
                <a:cubicBezTo>
                  <a:pt x="343770" y="5331234"/>
                  <a:pt x="337939" y="5301506"/>
                  <a:pt x="323850" y="5276850"/>
                </a:cubicBezTo>
                <a:cubicBezTo>
                  <a:pt x="244626" y="5138209"/>
                  <a:pt x="318925" y="5328643"/>
                  <a:pt x="247650" y="5067300"/>
                </a:cubicBezTo>
                <a:cubicBezTo>
                  <a:pt x="230832" y="5005633"/>
                  <a:pt x="221724" y="4996398"/>
                  <a:pt x="190500" y="4933950"/>
                </a:cubicBezTo>
                <a:cubicBezTo>
                  <a:pt x="181520" y="4915989"/>
                  <a:pt x="177800" y="4895850"/>
                  <a:pt x="171450" y="4876800"/>
                </a:cubicBezTo>
                <a:lnTo>
                  <a:pt x="133350" y="4762500"/>
                </a:lnTo>
                <a:cubicBezTo>
                  <a:pt x="125926" y="4740227"/>
                  <a:pt x="81695" y="4561559"/>
                  <a:pt x="76200" y="4514850"/>
                </a:cubicBezTo>
                <a:cubicBezTo>
                  <a:pt x="67266" y="4438910"/>
                  <a:pt x="63500" y="4362450"/>
                  <a:pt x="57150" y="4286250"/>
                </a:cubicBezTo>
                <a:cubicBezTo>
                  <a:pt x="50800" y="4260850"/>
                  <a:pt x="45293" y="4235224"/>
                  <a:pt x="38100" y="4210050"/>
                </a:cubicBezTo>
                <a:cubicBezTo>
                  <a:pt x="32583" y="4190742"/>
                  <a:pt x="22351" y="4172707"/>
                  <a:pt x="19050" y="4152900"/>
                </a:cubicBezTo>
                <a:cubicBezTo>
                  <a:pt x="9597" y="4096181"/>
                  <a:pt x="6350" y="4038600"/>
                  <a:pt x="0" y="3981450"/>
                </a:cubicBezTo>
                <a:cubicBezTo>
                  <a:pt x="0" y="3981450"/>
                  <a:pt x="21789" y="3903850"/>
                  <a:pt x="38100" y="3867150"/>
                </a:cubicBezTo>
                <a:cubicBezTo>
                  <a:pt x="87339" y="3756363"/>
                  <a:pt x="84258" y="3779895"/>
                  <a:pt x="77551" y="3805070"/>
                </a:cubicBezTo>
                <a:lnTo>
                  <a:pt x="73570" y="3818839"/>
                </a:lnTo>
                <a:lnTo>
                  <a:pt x="72616" y="3821807"/>
                </a:lnTo>
                <a:cubicBezTo>
                  <a:pt x="69698" y="3831031"/>
                  <a:pt x="70549" y="3828825"/>
                  <a:pt x="72602" y="3822186"/>
                </a:cubicBezTo>
                <a:lnTo>
                  <a:pt x="73570" y="3818839"/>
                </a:lnTo>
                <a:lnTo>
                  <a:pt x="76887" y="3808515"/>
                </a:lnTo>
                <a:cubicBezTo>
                  <a:pt x="80698" y="3796767"/>
                  <a:pt x="86566" y="3778903"/>
                  <a:pt x="95250" y="3752850"/>
                </a:cubicBezTo>
                <a:cubicBezTo>
                  <a:pt x="109730" y="3709409"/>
                  <a:pt x="149212" y="3678578"/>
                  <a:pt x="171450" y="3638550"/>
                </a:cubicBezTo>
                <a:cubicBezTo>
                  <a:pt x="181202" y="3620997"/>
                  <a:pt x="188760" y="3601405"/>
                  <a:pt x="190500" y="3581400"/>
                </a:cubicBezTo>
                <a:cubicBezTo>
                  <a:pt x="201516" y="3454719"/>
                  <a:pt x="203200" y="3327400"/>
                  <a:pt x="209550" y="3200400"/>
                </a:cubicBezTo>
                <a:lnTo>
                  <a:pt x="228600" y="3124200"/>
                </a:lnTo>
                <a:lnTo>
                  <a:pt x="266700" y="2971800"/>
                </a:lnTo>
                <a:cubicBezTo>
                  <a:pt x="271570" y="2952319"/>
                  <a:pt x="279400" y="2933700"/>
                  <a:pt x="285750" y="2914650"/>
                </a:cubicBezTo>
                <a:cubicBezTo>
                  <a:pt x="298450" y="2876550"/>
                  <a:pt x="307539" y="2837050"/>
                  <a:pt x="323850" y="2800350"/>
                </a:cubicBezTo>
                <a:cubicBezTo>
                  <a:pt x="333149" y="2779428"/>
                  <a:pt x="349250" y="2762250"/>
                  <a:pt x="361950" y="2743200"/>
                </a:cubicBezTo>
                <a:cubicBezTo>
                  <a:pt x="384227" y="2709784"/>
                  <a:pt x="385135" y="2666188"/>
                  <a:pt x="400050" y="2628900"/>
                </a:cubicBezTo>
                <a:cubicBezTo>
                  <a:pt x="457076" y="2486334"/>
                  <a:pt x="424900" y="2617301"/>
                  <a:pt x="514350" y="2438400"/>
                </a:cubicBezTo>
                <a:cubicBezTo>
                  <a:pt x="526059" y="2414982"/>
                  <a:pt x="526207" y="2387374"/>
                  <a:pt x="533400" y="2362200"/>
                </a:cubicBezTo>
                <a:cubicBezTo>
                  <a:pt x="538917" y="2342892"/>
                  <a:pt x="550782" y="2325061"/>
                  <a:pt x="552450" y="2305050"/>
                </a:cubicBezTo>
                <a:cubicBezTo>
                  <a:pt x="599513" y="1740293"/>
                  <a:pt x="538898" y="2068012"/>
                  <a:pt x="590550" y="1809750"/>
                </a:cubicBezTo>
                <a:cubicBezTo>
                  <a:pt x="603250" y="1790700"/>
                  <a:pt x="618411" y="1773078"/>
                  <a:pt x="628650" y="1752600"/>
                </a:cubicBezTo>
                <a:cubicBezTo>
                  <a:pt x="676231" y="1657437"/>
                  <a:pt x="665002" y="1418612"/>
                  <a:pt x="666750" y="1390650"/>
                </a:cubicBezTo>
                <a:cubicBezTo>
                  <a:pt x="607563" y="1272277"/>
                  <a:pt x="644183" y="1359292"/>
                  <a:pt x="609600" y="1238250"/>
                </a:cubicBezTo>
                <a:cubicBezTo>
                  <a:pt x="604083" y="1218942"/>
                  <a:pt x="593204" y="1201004"/>
                  <a:pt x="590550" y="1181100"/>
                </a:cubicBezTo>
                <a:cubicBezTo>
                  <a:pt x="580444" y="1105307"/>
                  <a:pt x="576586" y="1028795"/>
                  <a:pt x="571500" y="952500"/>
                </a:cubicBezTo>
                <a:cubicBezTo>
                  <a:pt x="563885" y="838277"/>
                  <a:pt x="558800" y="723900"/>
                  <a:pt x="552450" y="609600"/>
                </a:cubicBezTo>
                <a:lnTo>
                  <a:pt x="571500" y="514350"/>
                </a:lnTo>
                <a:cubicBezTo>
                  <a:pt x="575438" y="494659"/>
                  <a:pt x="584200" y="476250"/>
                  <a:pt x="590550" y="457200"/>
                </a:cubicBezTo>
                <a:lnTo>
                  <a:pt x="609600" y="400050"/>
                </a:lnTo>
                <a:cubicBezTo>
                  <a:pt x="618611" y="373017"/>
                  <a:pt x="662321" y="251628"/>
                  <a:pt x="666750" y="209550"/>
                </a:cubicBezTo>
                <a:cubicBezTo>
                  <a:pt x="671747" y="162082"/>
                  <a:pt x="674922" y="114457"/>
                  <a:pt x="677641" y="667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76" y="6544358"/>
            <a:ext cx="297759" cy="2977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88" y="6536599"/>
            <a:ext cx="305658" cy="305658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6824370" y="6600125"/>
            <a:ext cx="1898650" cy="2298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企业邮箱：</a:t>
            </a:r>
            <a:r>
              <a: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sales@zhonghui.vip</a:t>
            </a:r>
            <a:endParaRPr lang="zh-CN" altLang="en-US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4320413" y="6578819"/>
            <a:ext cx="1982470" cy="36830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官网：</a:t>
            </a:r>
            <a:r>
              <a: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http://www.zhonghui.vip</a:t>
            </a:r>
            <a:endParaRPr lang="zh-CN" altLang="en-US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9552965" y="6578535"/>
            <a:ext cx="2215515" cy="2298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联系电话：</a:t>
            </a:r>
            <a:r>
              <a: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18583932660（微信同号）</a:t>
            </a:r>
            <a:endParaRPr lang="en-US" altLang="zh-CN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3" name="图片 22" descr="手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9570" y="6548755"/>
            <a:ext cx="293370" cy="293370"/>
          </a:xfrm>
          <a:prstGeom prst="rect">
            <a:avLst/>
          </a:prstGeom>
        </p:spPr>
      </p:pic>
      <p:pic>
        <p:nvPicPr>
          <p:cNvPr id="6" name="图片 5" descr="中慧集团英文-竖版-黑-0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39145" y="0"/>
            <a:ext cx="897255" cy="897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2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683" y="1260843"/>
            <a:ext cx="8040688" cy="410470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/>
          </p:nvPr>
        </p:nvSpPr>
        <p:spPr>
          <a:xfrm>
            <a:off x="6325307" y="2715663"/>
            <a:ext cx="1570893" cy="119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chemeClr val="bg1"/>
                </a:solidFill>
                <a:latin typeface="Impact" panose="020B0806030902050204" pitchFamily="34" charset="0"/>
                <a:cs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96" y="6544358"/>
            <a:ext cx="297759" cy="2977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33" y="6524534"/>
            <a:ext cx="305658" cy="305658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5396890" y="6600125"/>
            <a:ext cx="1898650" cy="2298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企业邮箱：</a:t>
            </a:r>
            <a:r>
              <a: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sales@zhonghui.vip</a:t>
            </a:r>
            <a:endParaRPr lang="zh-CN" altLang="en-US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378458" y="6578819"/>
            <a:ext cx="1982470" cy="36830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官网：</a:t>
            </a:r>
            <a:r>
              <a: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http://www.zhonghui.vip</a:t>
            </a:r>
            <a:endParaRPr lang="zh-CN" altLang="en-US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8978925" y="6578535"/>
            <a:ext cx="2215515" cy="2298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联系电话：</a:t>
            </a:r>
            <a:r>
              <a: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18583932660（微信同号）</a:t>
            </a:r>
            <a:endParaRPr lang="en-US" altLang="zh-CN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3" name="图片 22" descr="手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85530" y="6548755"/>
            <a:ext cx="293370" cy="293370"/>
          </a:xfrm>
          <a:prstGeom prst="rect">
            <a:avLst/>
          </a:prstGeom>
        </p:spPr>
      </p:pic>
      <p:pic>
        <p:nvPicPr>
          <p:cNvPr id="6" name="图片 5" descr="中慧集团英文-竖版-黑-0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10570" y="-55245"/>
            <a:ext cx="897255" cy="897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35360" y="764704"/>
            <a:ext cx="11414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479376" y="314729"/>
            <a:ext cx="336403" cy="346238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5" name="组合 4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微软雅黑" panose="020B0503020204020204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907856" y="455002"/>
              <a:ext cx="286661" cy="295042"/>
            </a:xfrm>
            <a:prstGeom prst="ellipse">
              <a:avLst/>
            </a:prstGeom>
            <a:solidFill>
              <a:srgbClr val="FC86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1846" rIns="0" bIns="51846" rtlCol="0" anchor="ctr"/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96" y="6544358"/>
            <a:ext cx="297759" cy="2977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33" y="6524534"/>
            <a:ext cx="305658" cy="305658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5396890" y="6600125"/>
            <a:ext cx="1898650" cy="2298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企业邮箱：</a:t>
            </a:r>
            <a:r>
              <a: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sales@zhonghui.vip</a:t>
            </a:r>
            <a:endParaRPr lang="zh-CN" altLang="en-US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378458" y="6578819"/>
            <a:ext cx="1982470" cy="36830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官网：</a:t>
            </a:r>
            <a:r>
              <a: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http://www.zhonghui.vip</a:t>
            </a:r>
            <a:endParaRPr lang="zh-CN" altLang="en-US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8978925" y="6578535"/>
            <a:ext cx="2215515" cy="2298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联系电话：</a:t>
            </a:r>
            <a:r>
              <a:rPr lang="en-US" altLang="zh-CN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18583932660（微信同号）</a:t>
            </a:r>
            <a:endParaRPr lang="en-US" altLang="zh-CN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3" name="图片 22" descr="手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85530" y="6548755"/>
            <a:ext cx="293370" cy="293370"/>
          </a:xfrm>
          <a:prstGeom prst="rect">
            <a:avLst/>
          </a:prstGeom>
        </p:spPr>
      </p:pic>
      <p:pic>
        <p:nvPicPr>
          <p:cNvPr id="11" name="图片 10" descr="中慧集团英文-横版-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80270" y="108585"/>
            <a:ext cx="1969135" cy="62420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909955" y="248285"/>
            <a:ext cx="9010015" cy="48450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C86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74076A40-AD59-4268-9807-8BF608823435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 descr="横版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1115" y="129540"/>
            <a:ext cx="1793875" cy="569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cs typeface="微软雅黑" panose="020B0503020204020204" pitchFamily="34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 hidden="1"/>
          <p:cNvSpPr txBox="1"/>
          <p:nvPr userDrawn="1"/>
        </p:nvSpPr>
        <p:spPr>
          <a:xfrm>
            <a:off x="25137" y="-14371"/>
            <a:ext cx="2299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333333"/>
                </a:solidFill>
                <a:latin typeface="Gill Sans Ultra Bold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rgbClr val="333333"/>
              </a:solidFill>
              <a:latin typeface="Gill Sans Ultra Bold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 userDrawn="1"/>
        </p:nvCxnSpPr>
        <p:spPr>
          <a:xfrm>
            <a:off x="197904" y="6499448"/>
            <a:ext cx="114997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tags" Target="../tags/tag15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9" r="26829"/>
          <a:stretch>
            <a:fillRect/>
          </a:stretch>
        </p:blipFill>
        <p:spPr>
          <a:xfrm flipH="1">
            <a:off x="0" y="0"/>
            <a:ext cx="5939155" cy="6858000"/>
          </a:xfrm>
        </p:spPr>
      </p:pic>
      <p:sp>
        <p:nvSpPr>
          <p:cNvPr id="68" name="PA_矩形 2"/>
          <p:cNvSpPr/>
          <p:nvPr>
            <p:custDataLst>
              <p:tags r:id="rId2"/>
            </p:custDataLst>
          </p:nvPr>
        </p:nvSpPr>
        <p:spPr>
          <a:xfrm>
            <a:off x="309" y="1700808"/>
            <a:ext cx="12180261" cy="2736304"/>
          </a:xfrm>
          <a:prstGeom prst="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B2527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817495" y="2009775"/>
            <a:ext cx="923925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algn="ctr">
              <a:tabLst>
                <a:tab pos="3657600" algn="l"/>
              </a:tabLst>
            </a:pPr>
            <a:r>
              <a:rPr lang="en-US" altLang="zh-CN" sz="5400" b="1" spc="50" dirty="0">
                <a:ln w="0"/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Python</a:t>
            </a:r>
            <a:r>
              <a:rPr lang="zh-CN" altLang="en-US" sz="5400" b="1" spc="50" dirty="0">
                <a:ln w="0"/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程序开发</a:t>
            </a:r>
            <a:r>
              <a:rPr lang="en-US" altLang="zh-CN" sz="5400" b="1" spc="50" dirty="0">
                <a:ln w="0"/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1+X</a:t>
            </a:r>
            <a:r>
              <a:rPr lang="zh-CN" altLang="en-US" sz="5400" b="1" spc="50" dirty="0">
                <a:ln w="0"/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标准解读</a:t>
            </a:r>
            <a:endParaRPr lang="zh-CN" altLang="en-US" sz="5400" b="1" spc="50" dirty="0">
              <a:ln w="0"/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136005" y="3136900"/>
            <a:ext cx="44411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中慧云启科技集团有限公司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6524534"/>
            <a:ext cx="305658" cy="305658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7954645" y="4436730"/>
            <a:ext cx="15265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B71F22"/>
              </a:buClr>
            </a:pPr>
            <a:r>
              <a:rPr lang="en-US" altLang="zh-CN" b="1" i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2022/02/14</a:t>
            </a:r>
            <a:endParaRPr lang="en-US" altLang="zh-CN" b="1" i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11620" y="3808144"/>
            <a:ext cx="388975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张全伟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4765" y="1196975"/>
            <a:ext cx="8425815" cy="3743960"/>
          </a:xfrm>
          <a:prstGeom prst="rect">
            <a:avLst/>
          </a:prstGeom>
          <a:solidFill>
            <a:schemeClr val="accent4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4905"/>
          <a:stretch>
            <a:fillRect/>
          </a:stretch>
        </p:blipFill>
        <p:spPr>
          <a:xfrm>
            <a:off x="-38100" y="1209040"/>
            <a:ext cx="8464550" cy="3756025"/>
          </a:xfrm>
          <a:prstGeom prst="rect">
            <a:avLst/>
          </a:prstGeom>
        </p:spPr>
      </p:pic>
      <p:sp>
        <p:nvSpPr>
          <p:cNvPr id="16" name="PA_矩形 2"/>
          <p:cNvSpPr/>
          <p:nvPr>
            <p:custDataLst>
              <p:tags r:id="rId2"/>
            </p:custDataLst>
          </p:nvPr>
        </p:nvSpPr>
        <p:spPr>
          <a:xfrm>
            <a:off x="6856095" y="1196975"/>
            <a:ext cx="5311775" cy="3768090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2115">
              <a:lnSpc>
                <a:spcPct val="80000"/>
              </a:lnSpc>
              <a:defRPr/>
            </a:pPr>
            <a:r>
              <a:rPr lang="en-US" altLang="zh-CN" sz="9600" b="1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헤드라인A"/>
                <a:cs typeface="헤드라인A"/>
              </a:rPr>
              <a:t>04</a:t>
            </a:r>
            <a:endParaRPr lang="en-US" altLang="zh-CN" sz="9600" b="1" kern="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헤드라인A"/>
              <a:cs typeface="헤드라인A"/>
            </a:endParaRPr>
          </a:p>
        </p:txBody>
      </p:sp>
      <p:sp>
        <p:nvSpPr>
          <p:cNvPr id="14" name="Rectangle 55"/>
          <p:cNvSpPr/>
          <p:nvPr/>
        </p:nvSpPr>
        <p:spPr>
          <a:xfrm>
            <a:off x="8426420" y="2525292"/>
            <a:ext cx="3816424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id-ID" sz="4000" dirty="0">
                <a:cs typeface="微软雅黑" panose="020B0503020204020204" pitchFamily="34" charset="-122"/>
              </a:rPr>
              <a:t>技能要求</a:t>
            </a:r>
            <a:endParaRPr lang="zh-CN" altLang="id-ID" sz="4000" dirty="0"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196975"/>
            <a:ext cx="6879590" cy="3743960"/>
          </a:xfrm>
          <a:prstGeom prst="rect">
            <a:avLst/>
          </a:prstGeom>
          <a:solidFill>
            <a:srgbClr val="1E7C7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467225" y="2493010"/>
            <a:ext cx="6812280" cy="352806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5" name="Group 38"/>
          <p:cNvGrpSpPr/>
          <p:nvPr/>
        </p:nvGrpSpPr>
        <p:grpSpPr bwMode="auto">
          <a:xfrm>
            <a:off x="4530090" y="1647190"/>
            <a:ext cx="6591935" cy="4229100"/>
            <a:chOff x="838200" y="3111245"/>
            <a:chExt cx="1600200" cy="1272251"/>
          </a:xfrm>
        </p:grpSpPr>
        <p:sp>
          <p:nvSpPr>
            <p:cNvPr id="66" name="TextBox 39"/>
            <p:cNvSpPr txBox="1">
              <a:spLocks noChangeArrowheads="1"/>
            </p:cNvSpPr>
            <p:nvPr/>
          </p:nvSpPr>
          <p:spPr bwMode="auto">
            <a:xfrm>
              <a:off x="838200" y="3111245"/>
              <a:ext cx="1600200" cy="19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zh-CN" altLang="en-US" sz="18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Python程序开发职业技能等级分为三个等级：初级、中级、高级，三个级别依次递进，高级别涵盖低级别职业技能要求。</a:t>
              </a:r>
              <a:endParaRPr lang="zh-CN" altLang="en-US" sz="1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67" name="TextBox 40"/>
            <p:cNvSpPr txBox="1">
              <a:spLocks noChangeArrowheads="1"/>
            </p:cNvSpPr>
            <p:nvPr/>
          </p:nvSpPr>
          <p:spPr bwMode="auto">
            <a:xfrm>
              <a:off x="838200" y="3379990"/>
              <a:ext cx="1600200" cy="1003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【Python程序开发】（初级）：主要面向互联网企业、软件开发公司、事业单位、政府信息化部门等用人单位；从事Python初级程序设计与开发、静态页面设计与制作、静态网络爬虫开发等开发工作。</a:t>
              </a:r>
              <a:endParaRPr lang="zh-CN" altLang="en-US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【Python程序开发】（中级）：主要面向互联网企业、软件开发公司、事业单位、政府信息化部门等用人单位；从事Python中级程序设计与开发、Web后端网站开发、数据库设计与管理、动态网络爬虫开发等开发工作。</a:t>
              </a:r>
              <a:endParaRPr lang="zh-CN" altLang="en-US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【Python程序开发】（高级）：主要面向互联网企业、软件开发公司、企事业单位、政府信息化部门等用人单位；从事Python高级程序设计与开发、Python数据分析、人工智能算法开发等开发工作。</a:t>
              </a:r>
              <a:endParaRPr lang="zh-CN" altLang="en-US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71" name="Picture 22" descr="iMac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1315085"/>
            <a:ext cx="4824095" cy="4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2971" r="19634" b="5750"/>
          <a:stretch>
            <a:fillRect/>
          </a:stretch>
        </p:blipFill>
        <p:spPr>
          <a:xfrm>
            <a:off x="643890" y="1936750"/>
            <a:ext cx="3557270" cy="20161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10" y="6546226"/>
            <a:ext cx="305658" cy="305658"/>
          </a:xfrm>
          <a:prstGeom prst="rect">
            <a:avLst/>
          </a:prstGeom>
        </p:spPr>
      </p:pic>
      <p:sp>
        <p:nvSpPr>
          <p:cNvPr id="64" name="TextBox 3"/>
          <p:cNvSpPr txBox="1"/>
          <p:nvPr/>
        </p:nvSpPr>
        <p:spPr>
          <a:xfrm>
            <a:off x="914416" y="215404"/>
            <a:ext cx="1063524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Python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程序开发技能等级证书解读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1430" y="1196340"/>
            <a:ext cx="8511174" cy="3745865"/>
            <a:chOff x="-18" y="1884"/>
            <a:chExt cx="13403" cy="589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89"/>
            <a:stretch>
              <a:fillRect/>
            </a:stretch>
          </p:blipFill>
          <p:spPr>
            <a:xfrm>
              <a:off x="-18" y="1885"/>
              <a:ext cx="13403" cy="5897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-18" y="1884"/>
              <a:ext cx="13403" cy="5899"/>
            </a:xfrm>
            <a:prstGeom prst="rect">
              <a:avLst/>
            </a:prstGeom>
            <a:solidFill>
              <a:schemeClr val="accent5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微软雅黑" panose="020B0503020204020204" pitchFamily="34" charset="-122"/>
              </a:endParaRPr>
            </a:p>
          </p:txBody>
        </p:sp>
      </p:grpSp>
      <p:sp>
        <p:nvSpPr>
          <p:cNvPr id="16" name="PA_矩形 2"/>
          <p:cNvSpPr/>
          <p:nvPr>
            <p:custDataLst>
              <p:tags r:id="rId2"/>
            </p:custDataLst>
          </p:nvPr>
        </p:nvSpPr>
        <p:spPr>
          <a:xfrm>
            <a:off x="6856276" y="1196753"/>
            <a:ext cx="5311940" cy="3744415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2115">
              <a:lnSpc>
                <a:spcPct val="80000"/>
              </a:lnSpc>
              <a:defRPr/>
            </a:pPr>
            <a:r>
              <a:rPr lang="en-US" altLang="zh-CN" sz="9600" b="1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헤드라인A"/>
                <a:cs typeface="헤드라인A"/>
              </a:rPr>
              <a:t>05</a:t>
            </a:r>
            <a:endParaRPr lang="en-US" altLang="zh-CN" sz="9600" b="1" kern="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헤드라인A"/>
              <a:cs typeface="헤드라인A"/>
            </a:endParaRPr>
          </a:p>
        </p:txBody>
      </p:sp>
      <p:sp>
        <p:nvSpPr>
          <p:cNvPr id="14" name="Rectangle 55"/>
          <p:cNvSpPr/>
          <p:nvPr/>
        </p:nvSpPr>
        <p:spPr>
          <a:xfrm>
            <a:off x="8202295" y="2560320"/>
            <a:ext cx="39655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id-ID" sz="3200" dirty="0">
                <a:cs typeface="微软雅黑" panose="020B0503020204020204" pitchFamily="34" charset="-122"/>
              </a:rPr>
              <a:t>职业技能等级要求</a:t>
            </a:r>
            <a:endParaRPr lang="zh-CN" altLang="id-ID" sz="3200" dirty="0"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75"/>
          <p:cNvPicPr>
            <a:picLocks noChangeArrowheads="1"/>
          </p:cNvPicPr>
          <p:nvPr/>
        </p:nvPicPr>
        <p:blipFill>
          <a:blip r:embed="rId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4" y="1320294"/>
            <a:ext cx="1458511" cy="168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91"/>
          <p:cNvSpPr>
            <a:spLocks noChangeArrowheads="1"/>
          </p:cNvSpPr>
          <p:nvPr/>
        </p:nvSpPr>
        <p:spPr bwMode="auto">
          <a:xfrm>
            <a:off x="1437640" y="1320800"/>
            <a:ext cx="10363200" cy="5172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cs typeface="微软雅黑" panose="020B0503020204020204" pitchFamily="34" charset="-122"/>
            </a:endParaRPr>
          </a:p>
        </p:txBody>
      </p:sp>
      <p:sp>
        <p:nvSpPr>
          <p:cNvPr id="64" name="TextBox 3"/>
          <p:cNvSpPr txBox="1"/>
          <p:nvPr/>
        </p:nvSpPr>
        <p:spPr>
          <a:xfrm>
            <a:off x="914416" y="215404"/>
            <a:ext cx="1063524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Python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程序开发技能等级证书解读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91890" y="789940"/>
            <a:ext cx="53930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1">
                <a:ea typeface="宋体" panose="02010600030101010101" pitchFamily="2" charset="-122"/>
              </a:rPr>
              <a:t>表1 Python程序开发职业技能等级要求（初级）</a:t>
            </a:r>
            <a:endParaRPr lang="zh-CN" altLang="en-US" sz="2000" b="1"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437640" y="1320165"/>
          <a:ext cx="10292080" cy="5106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2985"/>
                <a:gridCol w="2503170"/>
                <a:gridCol w="5495925"/>
              </a:tblGrid>
              <a:tr h="2838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工作领域</a:t>
                      </a:r>
                      <a:endParaRPr lang="en-US" altLang="en-US" sz="7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工作任务</a:t>
                      </a:r>
                      <a:endParaRPr lang="en-US" altLang="en-US" sz="7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职业技能要求</a:t>
                      </a:r>
                      <a:endParaRPr lang="en-US" altLang="en-US" sz="7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1.Python初阶编程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1.1开发环境搭建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1.1.1能正确搭建 Python 开发环境。1.1.2能使用PyCharm等集成开发工具创建项目。1.1.3能使用PyCharm等集成开发工具编写和运行项目源代码。1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.1.4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掌握Pytharm等集成开发工具调试代码bug。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1.2Python初阶语法应用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1.2.1掌握标识符命名规范。1.2.2掌握Python基础语法，并能正确运用数据类型。1.2.3掌握分支和循环等语句结构。1.2.4掌握Python数据结构的常用操作。1.2.5掌握函数的定义和调用。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.3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文件操作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1.3.1掌握open函数操作。1.3.2掌握文件读，写和追加操作。1.3.3掌握os模块操作。1.3.4掌握字节类型文件的读写操作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2.Python高阶编程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2.1模块、包和异常处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2.1.1掌握异常处理结构语法。2.1.2掌握自定义异常构建方法。2.1.3掌握包和模块的定义和导入。2.1.4掌握第三方库的在线和离线安装方法。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2.2Python面向对象编程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2.2.1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 Python 面向对象开发思想。2.2.2掌握类的定义与实例化操作。2.2.3掌握类的继承、封装、多态三大特性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2.3正则表达式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2.3.1掌握正则表达式匹配语法。2.3.2掌握正则表达式匹配函数。2.3.3掌握正则表达式贪婪和非贪婪规则。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80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3.静态网页开发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3.1HTML5标签开发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3.1.1能正确使用HTML文档声明，并构建网页基本结构。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3.1.2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能正确使用段落、图像、列表、表格、表单、超链接等基本标签搭建静态网页。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3.1.3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能正确使用语义化标签构建网页页面。3.1.4能正确使用 HTML5新标签搭建网页。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3.2CSS3美化网页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3.2.1能正确使用CSS选择器获取网页元素。3.2.2能正确使用CSS单位、字体样式、文本样式、颜色、背景等美化页面样式。3.2.3能正确使用CSS盒模型、浮动、定位等设计网页布局。3.2.4掌握CSS样式导入方式。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3.3CSS3动画和可视化操作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3.3.1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掌握CSS3 2D变形（transform）操作。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3.3.2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能运用CSS3变形动画（transition）增加网页用户体验。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3.3.3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掌握CSS3帧动画（animation）。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3.3.4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运用Echarts进行数据可视化操作。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4.静态网络爬虫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页面结构分析和爬虫请求库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4.1.1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掌握HTTP 网络协议。4.1.2能正确使用开发者工具进行页面调试。4.1.3能正确使用Requests 模块爬取静态页面内容4.1.4掌握常用的请求头添加方式。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8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4.2数据解析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4.2.1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能制定爬虫业务逻辑。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4.2.2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能正确使用 Xpath 语法规则对页面结构分析,确定页面标签构成。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4.2.3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能正确使用 BeautifulSoup4 语法规则对页面结构分析,确定页面标签构成。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4.2.4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掌握多页请求、详情页请求方法。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4.3数据存储与可视化呈现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4.3.1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能正确使用 txt、json、csv 等文件格式存储爬取的数据。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4.3.2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能解析 JSON 数据。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4.3.3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能运用网页呈现数据。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4.3.4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掌握常用类型的可视化绘图方式。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75"/>
          <p:cNvPicPr>
            <a:picLocks noChangeArrowheads="1"/>
          </p:cNvPicPr>
          <p:nvPr/>
        </p:nvPicPr>
        <p:blipFill>
          <a:blip r:embed="rId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4" y="1320294"/>
            <a:ext cx="1458511" cy="168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91"/>
          <p:cNvSpPr>
            <a:spLocks noChangeArrowheads="1"/>
          </p:cNvSpPr>
          <p:nvPr/>
        </p:nvSpPr>
        <p:spPr bwMode="auto">
          <a:xfrm>
            <a:off x="1365885" y="1188720"/>
            <a:ext cx="10434955" cy="53041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cs typeface="微软雅黑" panose="020B0503020204020204" pitchFamily="34" charset="-122"/>
            </a:endParaRPr>
          </a:p>
        </p:txBody>
      </p:sp>
      <p:sp>
        <p:nvSpPr>
          <p:cNvPr id="64" name="TextBox 3"/>
          <p:cNvSpPr txBox="1"/>
          <p:nvPr/>
        </p:nvSpPr>
        <p:spPr>
          <a:xfrm>
            <a:off x="914416" y="215404"/>
            <a:ext cx="1063524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Python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程序开发技能等级证书解读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91890" y="789940"/>
            <a:ext cx="53930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1">
                <a:ea typeface="宋体" panose="02010600030101010101" pitchFamily="2" charset="-122"/>
              </a:rPr>
              <a:t>表</a:t>
            </a:r>
            <a:r>
              <a:rPr lang="en-US" altLang="zh-CN" sz="2000" b="1">
                <a:ea typeface="宋体" panose="02010600030101010101" pitchFamily="2" charset="-122"/>
              </a:rPr>
              <a:t>2</a:t>
            </a:r>
            <a:r>
              <a:rPr lang="zh-CN" sz="2000" b="1">
                <a:ea typeface="宋体" panose="02010600030101010101" pitchFamily="2" charset="-122"/>
              </a:rPr>
              <a:t> Python程序开发职业技能等级要求（中级）</a:t>
            </a:r>
            <a:endParaRPr lang="zh-CN" altLang="en-US" sz="2000" b="1"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365885" y="1189990"/>
          <a:ext cx="10363200" cy="517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8860"/>
                <a:gridCol w="2519045"/>
                <a:gridCol w="5535295"/>
              </a:tblGrid>
              <a:tr h="1543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工作领域</a:t>
                      </a:r>
                      <a:endParaRPr lang="en-US" altLang="en-US" sz="12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工作任务</a:t>
                      </a:r>
                      <a:endParaRPr lang="en-US" altLang="en-US" sz="12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职业技能要求</a:t>
                      </a:r>
                      <a:endParaRPr lang="en-US" altLang="en-US" sz="12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38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1.数据存储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1.1数据库环境搭建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1.1.1能安装、配置关系型数据库和非关系型数据库。1.1.2能运用可视化工具Navicat管理MySQL 关系型数据库。1.1.3能运用可视化工具Navicat 管理MongoDB非关系型数据库。1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.1.4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能正确使用Navicat操作数据库和数据表。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关系型数据库操作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1.2.1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能规范设计数据库。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1.2.2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掌握MySQL中常用数据类型和约束。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1.2.3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能运用SQL语句进行数据的增删改查操作。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1.2.4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掌握MySQL中的视图。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1.2.5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能运用图形化管理工具进行MySQL数据库的可视化操作。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1.2.6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 Python与MySQL交互技术。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3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非关系型数据库操作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1.3.1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能规范设计数据库。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1.3.2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能根据业务需求，编写文档。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1.3.3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能分析MongoDB数据库中常用数据类型。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1.3.4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能进行MongoDB数据库的常用操作。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1.3.5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能通过图形化管理工具进行MongoDB数据库的可视化操作。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1.3.6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掌握Python与MongoDB交互技术。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90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2.Web开发</a:t>
                      </a:r>
                      <a:endParaRPr lang="en-US" altLang="en-US"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Django基本操作</a:t>
                      </a:r>
                      <a:endParaRPr lang="en-US" altLang="en-US"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2.1.1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能安装和搭建项目环境。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2.1.2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能定义Django框架视图。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2.1.3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能编写Django框架模板。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2.1.4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能配置Django框架路由。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9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Django表单传值和ORM操作</a:t>
                      </a:r>
                      <a:endParaRPr lang="en-US" altLang="en-US"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2.2.1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能使用Django操作表单。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2.2.2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能设置和使用Cookie和Session。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2.2.3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掌握ORM操作。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2.2.4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能编写和使用中间件。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 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RESTful风格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2.3.1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能实现RESTful风格的API。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2.3.2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能实现前后端分离。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2.3.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3能实现前后端数据交互。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26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动态网络爬虫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自动化爬虫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3.1.1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能安装和配置浏览器驱动程序。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3.1.2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能安装Selenium 框架。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3.1.3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掌握Selenium 元素定位及数据提取。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3.1.4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掌握Selenium 鼠标和键盘操作。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3.1.5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能正确使用Selenium对嵌套网页的数据提取。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9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多线程爬虫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3.2.1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掌握常用的应对反爬策略。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3.2.2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配置Scrapy框架。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3.2.3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能使用Scrapy完成多线程爬虫。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3.2.4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能使用Scrapy框架完成数据的批量下载操作。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9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分布式爬虫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3.3.1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掌握分布式爬虫部署方法。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3.3.2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能分析和爬取多平台大批量数据。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3.3.3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能抽取、清洗和消重爬取的数据。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3.3.4</a:t>
                      </a:r>
                      <a:r>
                        <a:rPr lang="en-US" sz="12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能将爬取的数据存储在 MySQL 和 MongoDB 数据库中。</a:t>
                      </a:r>
                      <a:endParaRPr lang="en-US" altLang="en-US" sz="12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75"/>
          <p:cNvPicPr>
            <a:picLocks noChangeArrowheads="1"/>
          </p:cNvPicPr>
          <p:nvPr/>
        </p:nvPicPr>
        <p:blipFill>
          <a:blip r:embed="rId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4" y="1320294"/>
            <a:ext cx="1458511" cy="168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91"/>
          <p:cNvSpPr>
            <a:spLocks noChangeArrowheads="1"/>
          </p:cNvSpPr>
          <p:nvPr/>
        </p:nvSpPr>
        <p:spPr bwMode="auto">
          <a:xfrm>
            <a:off x="1437640" y="1320800"/>
            <a:ext cx="10363200" cy="5172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cs typeface="微软雅黑" panose="020B0503020204020204" pitchFamily="34" charset="-122"/>
            </a:endParaRPr>
          </a:p>
        </p:txBody>
      </p:sp>
      <p:sp>
        <p:nvSpPr>
          <p:cNvPr id="64" name="TextBox 3"/>
          <p:cNvSpPr txBox="1"/>
          <p:nvPr/>
        </p:nvSpPr>
        <p:spPr>
          <a:xfrm>
            <a:off x="914416" y="215404"/>
            <a:ext cx="1063524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Python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程序开发技能等级证书解读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91890" y="789940"/>
            <a:ext cx="53930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1">
                <a:ea typeface="宋体" panose="02010600030101010101" pitchFamily="2" charset="-122"/>
              </a:rPr>
              <a:t>表</a:t>
            </a:r>
            <a:r>
              <a:rPr lang="en-US" altLang="zh-CN" sz="2000" b="1">
                <a:ea typeface="宋体" panose="02010600030101010101" pitchFamily="2" charset="-122"/>
              </a:rPr>
              <a:t>3</a:t>
            </a:r>
            <a:r>
              <a:rPr lang="zh-CN" sz="2000" b="1">
                <a:ea typeface="宋体" panose="02010600030101010101" pitchFamily="2" charset="-122"/>
              </a:rPr>
              <a:t> Python程序开发职业技能等级要求（高级）</a:t>
            </a:r>
            <a:endParaRPr lang="zh-CN" altLang="en-US" sz="2000" b="1"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437005" y="1320165"/>
          <a:ext cx="10363835" cy="5173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9495"/>
                <a:gridCol w="2519045"/>
                <a:gridCol w="5535295"/>
              </a:tblGrid>
              <a:tr h="1320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工作领域</a:t>
                      </a:r>
                      <a:endParaRPr lang="en-US" altLang="en-US" sz="1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工作任务</a:t>
                      </a:r>
                      <a:endParaRPr lang="en-US" altLang="en-US" sz="1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职业技能要求</a:t>
                      </a:r>
                      <a:endParaRPr lang="en-US" altLang="en-US" sz="1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1.数据操作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1.1数据环境搭建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1.1.1能正确安装并使用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Anaconda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。1.1.2能正确安装NumPy。1.1.3能正确安装Pandas。1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.1.4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能正确安装Matplotlib。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1.2Numpy数值计算库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1.2.1创建多维数组ndarray。1.2.2掌握数组的索引和切片。1.2.3掌握Numpy的通用函数。1.2.4掌握数组基本的数学运算。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6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Pandas数据分析库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1.3.1掌握Pandas核心数据类型Series和DataFrame。1.3.2掌握Pandas对数据的增删改查操作。1.3.3能应用Pandas进行数据读写。1.3.4能使用Pandas对数据进行排序操作。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2.数据分析与可视化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2.1数据清洗与数据计算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2.1.1能检测与处理缺失值。2.1.2能检测与处理重复值。2.1.3掌握基本数学运算。2.1.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掌握常用统计运算方法。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2.2数据处理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2.2.1掌握数据分组方法。2.2.2能使用聚合函数进行聚合计算。2.2.3掌握数据类型转换方法。2.2.4掌握数据转置和数据位移。2.2.5掌握数据合并。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2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2.3数据可视化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2.3.1掌握 Matplotlib 库绘制散点图、折线图、柱状图、直方图、饼图和3D图等。2.3.2掌握图形的尺寸、标签、图例、刻度和颜色等属性的设置。2.3.3掌握基于子图的多图绘制方法。2.3.4会撰写可视化分析报告。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2.4数据分析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2.4.1掌握列表分析。2.4.2掌握协方差分析。2.4.3掌握直方图分析。2.4.4掌握数据对比分析。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10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3.人工智能应用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3.1回归算法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3.1.1掌握回归算法的概念及运用场景。3.1.2掌握线性回归等常用回归算法的实现原理。3.1.3掌握基于scikit-learn的常用回归算法API的使用。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3.2分类算法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3.2.1掌握分类算法的概念及运用场景。3.2.2掌握逻辑分类、决策树等经典分类算法的算法原理。3.2.3掌握经典分类算法API的使用。3.2.4能通过分类算法实现数据分类。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3.3聚类算法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3.3.1掌握聚类算法的概念及运用场景。3.3.2掌握K-means算法等经典聚类算法的实现原理。3.3.3掌握scikit-learn中聚类算法API的使用。3.3.4掌握聚类算法模型的优化和评分。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3.4推荐系统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3.4.1掌握协同过滤算法原理。3.4.2能构建用户相似度矩阵。3.4.3能为用户生成推荐清单。 3.4.4能构建完整的推荐系统。</a:t>
                      </a:r>
                      <a:endParaRPr lang="en-US" altLang="en-US" sz="1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9" r="26829"/>
          <a:stretch>
            <a:fillRect/>
          </a:stretch>
        </p:blipFill>
        <p:spPr>
          <a:xfrm flipH="1">
            <a:off x="11430" y="-24130"/>
            <a:ext cx="5361305" cy="6858000"/>
          </a:xfrm>
        </p:spPr>
      </p:pic>
      <p:sp>
        <p:nvSpPr>
          <p:cNvPr id="68" name="PA_矩形 2"/>
          <p:cNvSpPr/>
          <p:nvPr>
            <p:custDataLst>
              <p:tags r:id="rId2"/>
            </p:custDataLst>
          </p:nvPr>
        </p:nvSpPr>
        <p:spPr>
          <a:xfrm>
            <a:off x="11739" y="1916832"/>
            <a:ext cx="12180261" cy="2520280"/>
          </a:xfrm>
          <a:prstGeom prst="rect">
            <a:avLst/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655205" y="2245087"/>
            <a:ext cx="7400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algn="ctr">
              <a:tabLst>
                <a:tab pos="3657600" algn="l"/>
              </a:tabLst>
            </a:pPr>
            <a:r>
              <a:rPr lang="zh-CN" altLang="en-US" sz="5400" b="1" spc="50" dirty="0">
                <a:ln w="0"/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谢谢聆听！</a:t>
            </a:r>
            <a:endParaRPr lang="en-US" altLang="zh-CN" sz="5400" b="1" spc="50" dirty="0">
              <a:ln w="0"/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240016" y="4509120"/>
            <a:ext cx="480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B71F22"/>
              </a:buClr>
            </a:pPr>
            <a:r>
              <a:rPr lang="zh-CN" altLang="en-US" b="1" i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聚焦专业</a:t>
            </a:r>
            <a:r>
              <a:rPr lang="en-US" altLang="zh-CN" b="1" i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b="1" i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课赛证融通</a:t>
            </a:r>
            <a:r>
              <a:rPr lang="en-US" altLang="zh-CN" b="1" i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b="1" i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实训室方案 </a:t>
            </a:r>
            <a:r>
              <a:rPr lang="en-US" altLang="zh-CN" b="1" i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b="1" i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创新创业</a:t>
            </a:r>
            <a:endParaRPr lang="zh-CN" altLang="en-US" b="1" i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36005" y="3490595"/>
            <a:ext cx="444119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中慧云启科技集团有限公司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170" y="3973830"/>
            <a:ext cx="2308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cs typeface="微软雅黑" panose="020B0503020204020204" pitchFamily="34" charset="-122"/>
              </a:rPr>
              <a:t>官方微信公众号</a:t>
            </a:r>
            <a:endParaRPr lang="zh-CN" altLang="en-US">
              <a:cs typeface="微软雅黑" panose="020B0503020204020204" pitchFamily="34" charset="-122"/>
            </a:endParaRPr>
          </a:p>
        </p:txBody>
      </p:sp>
      <p:pic>
        <p:nvPicPr>
          <p:cNvPr id="3" name="图片 2" descr="4f7b137316e6d124baf97c401aeea30a_wps图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325" y="2161540"/>
            <a:ext cx="1789430" cy="178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4058158" y="4149586"/>
            <a:ext cx="0" cy="561642"/>
          </a:xfrm>
          <a:prstGeom prst="line">
            <a:avLst/>
          </a:prstGeom>
          <a:ln>
            <a:solidFill>
              <a:srgbClr val="70C9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13815" y="1597025"/>
            <a:ext cx="237998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范围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1580592" y="33618"/>
            <a:ext cx="87122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zh-CN" altLang="en-US" sz="4800" b="1" spc="-300" dirty="0">
                <a:solidFill>
                  <a:schemeClr val="tx1"/>
                </a:solidFill>
                <a:latin typeface="Raleway" panose="020B0003030101060003" charset="0"/>
              </a:rPr>
              <a:t>目 录</a:t>
            </a:r>
            <a:endParaRPr lang="en-US" sz="4800" b="1" spc="-300" dirty="0">
              <a:solidFill>
                <a:schemeClr val="tx1"/>
              </a:solidFill>
              <a:latin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2783840" y="4797425"/>
            <a:ext cx="2471420" cy="721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1600" b="1" dirty="0">
                <a:cs typeface="微软雅黑" panose="020B0503020204020204" pitchFamily="34" charset="-122"/>
              </a:rPr>
              <a:t>适用院校专业</a:t>
            </a:r>
            <a:endParaRPr lang="en-US" altLang="zh-CN" sz="1600" b="1" dirty="0">
              <a:cs typeface="微软雅黑" panose="020B0503020204020204" pitchFamily="34" charset="-122"/>
            </a:endParaRPr>
          </a:p>
          <a:p>
            <a:pPr algn="ctr" fontAlgn="auto">
              <a:lnSpc>
                <a:spcPct val="150000"/>
              </a:lnSpc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2413432" y="2683915"/>
            <a:ext cx="0" cy="544845"/>
          </a:xfrm>
          <a:prstGeom prst="line">
            <a:avLst/>
          </a:prstGeom>
          <a:ln>
            <a:solidFill>
              <a:srgbClr val="70C9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6168008" y="2578397"/>
            <a:ext cx="0" cy="505072"/>
          </a:xfrm>
          <a:prstGeom prst="line">
            <a:avLst/>
          </a:prstGeom>
          <a:ln>
            <a:solidFill>
              <a:srgbClr val="70C9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9"/>
          <p:cNvSpPr txBox="1"/>
          <p:nvPr/>
        </p:nvSpPr>
        <p:spPr>
          <a:xfrm>
            <a:off x="4925060" y="1597660"/>
            <a:ext cx="2432050" cy="721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ClrTx/>
              <a:buSzTx/>
              <a:buFontTx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面向职业岗位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fontAlgn="auto">
              <a:lnSpc>
                <a:spcPct val="150000"/>
              </a:lnSpc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751547" y="3490365"/>
            <a:ext cx="0" cy="289320"/>
          </a:xfrm>
          <a:prstGeom prst="line">
            <a:avLst/>
          </a:prstGeom>
          <a:ln>
            <a:solidFill>
              <a:srgbClr val="70C9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9"/>
          <p:cNvSpPr txBox="1"/>
          <p:nvPr/>
        </p:nvSpPr>
        <p:spPr>
          <a:xfrm>
            <a:off x="6352540" y="4782820"/>
            <a:ext cx="2537460" cy="721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技能要求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fontAlgn="auto">
              <a:lnSpc>
                <a:spcPct val="150000"/>
              </a:lnSpc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9480376" y="2481518"/>
            <a:ext cx="0" cy="732638"/>
          </a:xfrm>
          <a:prstGeom prst="line">
            <a:avLst/>
          </a:prstGeom>
          <a:ln>
            <a:solidFill>
              <a:srgbClr val="70C9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9"/>
          <p:cNvSpPr txBox="1"/>
          <p:nvPr/>
        </p:nvSpPr>
        <p:spPr>
          <a:xfrm>
            <a:off x="8272780" y="1435735"/>
            <a:ext cx="2473325" cy="721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ClrTx/>
              <a:buSzTx/>
              <a:buFontTx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职业技能等级要求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fontAlgn="auto">
              <a:lnSpc>
                <a:spcPct val="150000"/>
              </a:lnSpc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754630" y="2962290"/>
            <a:ext cx="2083977" cy="1228456"/>
            <a:chOff x="6195615" y="2211710"/>
            <a:chExt cx="1671177" cy="1609411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右箭头 55"/>
            <p:cNvSpPr/>
            <p:nvPr/>
          </p:nvSpPr>
          <p:spPr>
            <a:xfrm>
              <a:off x="6195615" y="2211710"/>
              <a:ext cx="1671177" cy="1609411"/>
            </a:xfrm>
            <a:custGeom>
              <a:avLst/>
              <a:gdLst>
                <a:gd name="connsiteX0" fmla="*/ 0 w 1731146"/>
                <a:gd name="connsiteY0" fmla="*/ 355742 h 1624170"/>
                <a:gd name="connsiteX1" fmla="*/ 892425 w 1731146"/>
                <a:gd name="connsiteY1" fmla="*/ 355742 h 1624170"/>
                <a:gd name="connsiteX2" fmla="*/ 892425 w 1731146"/>
                <a:gd name="connsiteY2" fmla="*/ 0 h 1624170"/>
                <a:gd name="connsiteX3" fmla="*/ 1731146 w 1731146"/>
                <a:gd name="connsiteY3" fmla="*/ 812085 h 1624170"/>
                <a:gd name="connsiteX4" fmla="*/ 892425 w 1731146"/>
                <a:gd name="connsiteY4" fmla="*/ 1624170 h 1624170"/>
                <a:gd name="connsiteX5" fmla="*/ 892425 w 1731146"/>
                <a:gd name="connsiteY5" fmla="*/ 1268428 h 1624170"/>
                <a:gd name="connsiteX6" fmla="*/ 0 w 1731146"/>
                <a:gd name="connsiteY6" fmla="*/ 1268428 h 1624170"/>
                <a:gd name="connsiteX7" fmla="*/ 0 w 1731146"/>
                <a:gd name="connsiteY7" fmla="*/ 355742 h 1624170"/>
                <a:gd name="connsiteX0-1" fmla="*/ 0 w 1731146"/>
                <a:gd name="connsiteY0-2" fmla="*/ 355742 h 1624170"/>
                <a:gd name="connsiteX1-3" fmla="*/ 508986 w 1731146"/>
                <a:gd name="connsiteY1-4" fmla="*/ 351329 h 1624170"/>
                <a:gd name="connsiteX2-5" fmla="*/ 892425 w 1731146"/>
                <a:gd name="connsiteY2-6" fmla="*/ 355742 h 1624170"/>
                <a:gd name="connsiteX3-7" fmla="*/ 892425 w 1731146"/>
                <a:gd name="connsiteY3-8" fmla="*/ 0 h 1624170"/>
                <a:gd name="connsiteX4-9" fmla="*/ 1731146 w 1731146"/>
                <a:gd name="connsiteY4-10" fmla="*/ 812085 h 1624170"/>
                <a:gd name="connsiteX5-11" fmla="*/ 892425 w 1731146"/>
                <a:gd name="connsiteY5-12" fmla="*/ 1624170 h 1624170"/>
                <a:gd name="connsiteX6-13" fmla="*/ 892425 w 1731146"/>
                <a:gd name="connsiteY6-14" fmla="*/ 1268428 h 1624170"/>
                <a:gd name="connsiteX7-15" fmla="*/ 0 w 1731146"/>
                <a:gd name="connsiteY7-16" fmla="*/ 1268428 h 1624170"/>
                <a:gd name="connsiteX8" fmla="*/ 0 w 1731146"/>
                <a:gd name="connsiteY8" fmla="*/ 355742 h 1624170"/>
                <a:gd name="connsiteX0-17" fmla="*/ 0 w 1731146"/>
                <a:gd name="connsiteY0-18" fmla="*/ 355742 h 1624170"/>
                <a:gd name="connsiteX1-19" fmla="*/ 556334 w 1731146"/>
                <a:gd name="connsiteY1-20" fmla="*/ 354289 h 1624170"/>
                <a:gd name="connsiteX2-21" fmla="*/ 892425 w 1731146"/>
                <a:gd name="connsiteY2-22" fmla="*/ 355742 h 1624170"/>
                <a:gd name="connsiteX3-23" fmla="*/ 892425 w 1731146"/>
                <a:gd name="connsiteY3-24" fmla="*/ 0 h 1624170"/>
                <a:gd name="connsiteX4-25" fmla="*/ 1731146 w 1731146"/>
                <a:gd name="connsiteY4-26" fmla="*/ 812085 h 1624170"/>
                <a:gd name="connsiteX5-27" fmla="*/ 892425 w 1731146"/>
                <a:gd name="connsiteY5-28" fmla="*/ 1624170 h 1624170"/>
                <a:gd name="connsiteX6-29" fmla="*/ 892425 w 1731146"/>
                <a:gd name="connsiteY6-30" fmla="*/ 1268428 h 1624170"/>
                <a:gd name="connsiteX7-31" fmla="*/ 0 w 1731146"/>
                <a:gd name="connsiteY7-32" fmla="*/ 1268428 h 1624170"/>
                <a:gd name="connsiteX8-33" fmla="*/ 0 w 1731146"/>
                <a:gd name="connsiteY8-34" fmla="*/ 355742 h 1624170"/>
                <a:gd name="connsiteX0-35" fmla="*/ 0 w 1731146"/>
                <a:gd name="connsiteY0-36" fmla="*/ 355742 h 1624170"/>
                <a:gd name="connsiteX1-37" fmla="*/ 556334 w 1731146"/>
                <a:gd name="connsiteY1-38" fmla="*/ 354289 h 1624170"/>
                <a:gd name="connsiteX2-39" fmla="*/ 848037 w 1731146"/>
                <a:gd name="connsiteY2-40" fmla="*/ 127882 h 1624170"/>
                <a:gd name="connsiteX3-41" fmla="*/ 892425 w 1731146"/>
                <a:gd name="connsiteY3-42" fmla="*/ 0 h 1624170"/>
                <a:gd name="connsiteX4-43" fmla="*/ 1731146 w 1731146"/>
                <a:gd name="connsiteY4-44" fmla="*/ 812085 h 1624170"/>
                <a:gd name="connsiteX5-45" fmla="*/ 892425 w 1731146"/>
                <a:gd name="connsiteY5-46" fmla="*/ 1624170 h 1624170"/>
                <a:gd name="connsiteX6-47" fmla="*/ 892425 w 1731146"/>
                <a:gd name="connsiteY6-48" fmla="*/ 1268428 h 1624170"/>
                <a:gd name="connsiteX7-49" fmla="*/ 0 w 1731146"/>
                <a:gd name="connsiteY7-50" fmla="*/ 1268428 h 1624170"/>
                <a:gd name="connsiteX8-51" fmla="*/ 0 w 1731146"/>
                <a:gd name="connsiteY8-52" fmla="*/ 355742 h 1624170"/>
                <a:gd name="connsiteX0-53" fmla="*/ 0 w 1731146"/>
                <a:gd name="connsiteY0-54" fmla="*/ 320232 h 1588660"/>
                <a:gd name="connsiteX1-55" fmla="*/ 556334 w 1731146"/>
                <a:gd name="connsiteY1-56" fmla="*/ 318779 h 1588660"/>
                <a:gd name="connsiteX2-57" fmla="*/ 848037 w 1731146"/>
                <a:gd name="connsiteY2-58" fmla="*/ 92372 h 1588660"/>
                <a:gd name="connsiteX3-59" fmla="*/ 1004876 w 1731146"/>
                <a:gd name="connsiteY3-60" fmla="*/ 0 h 1588660"/>
                <a:gd name="connsiteX4-61" fmla="*/ 1731146 w 1731146"/>
                <a:gd name="connsiteY4-62" fmla="*/ 776575 h 1588660"/>
                <a:gd name="connsiteX5-63" fmla="*/ 892425 w 1731146"/>
                <a:gd name="connsiteY5-64" fmla="*/ 1588660 h 1588660"/>
                <a:gd name="connsiteX6-65" fmla="*/ 892425 w 1731146"/>
                <a:gd name="connsiteY6-66" fmla="*/ 1232918 h 1588660"/>
                <a:gd name="connsiteX7-67" fmla="*/ 0 w 1731146"/>
                <a:gd name="connsiteY7-68" fmla="*/ 1232918 h 1588660"/>
                <a:gd name="connsiteX8-69" fmla="*/ 0 w 1731146"/>
                <a:gd name="connsiteY8-70" fmla="*/ 320232 h 1588660"/>
                <a:gd name="connsiteX0-71" fmla="*/ 0 w 1731146"/>
                <a:gd name="connsiteY0-72" fmla="*/ 320232 h 1588660"/>
                <a:gd name="connsiteX1-73" fmla="*/ 556334 w 1731146"/>
                <a:gd name="connsiteY1-74" fmla="*/ 318779 h 1588660"/>
                <a:gd name="connsiteX2-75" fmla="*/ 850996 w 1731146"/>
                <a:gd name="connsiteY2-76" fmla="*/ 59821 h 1588660"/>
                <a:gd name="connsiteX3-77" fmla="*/ 1004876 w 1731146"/>
                <a:gd name="connsiteY3-78" fmla="*/ 0 h 1588660"/>
                <a:gd name="connsiteX4-79" fmla="*/ 1731146 w 1731146"/>
                <a:gd name="connsiteY4-80" fmla="*/ 776575 h 1588660"/>
                <a:gd name="connsiteX5-81" fmla="*/ 892425 w 1731146"/>
                <a:gd name="connsiteY5-82" fmla="*/ 1588660 h 1588660"/>
                <a:gd name="connsiteX6-83" fmla="*/ 892425 w 1731146"/>
                <a:gd name="connsiteY6-84" fmla="*/ 1232918 h 1588660"/>
                <a:gd name="connsiteX7-85" fmla="*/ 0 w 1731146"/>
                <a:gd name="connsiteY7-86" fmla="*/ 1232918 h 1588660"/>
                <a:gd name="connsiteX8-87" fmla="*/ 0 w 1731146"/>
                <a:gd name="connsiteY8-88" fmla="*/ 320232 h 1588660"/>
                <a:gd name="connsiteX0-89" fmla="*/ 2959 w 1734105"/>
                <a:gd name="connsiteY0-90" fmla="*/ 320232 h 1588660"/>
                <a:gd name="connsiteX1-91" fmla="*/ 559293 w 1734105"/>
                <a:gd name="connsiteY1-92" fmla="*/ 318779 h 1588660"/>
                <a:gd name="connsiteX2-93" fmla="*/ 853955 w 1734105"/>
                <a:gd name="connsiteY2-94" fmla="*/ 59821 h 1588660"/>
                <a:gd name="connsiteX3-95" fmla="*/ 1007835 w 1734105"/>
                <a:gd name="connsiteY3-96" fmla="*/ 0 h 1588660"/>
                <a:gd name="connsiteX4-97" fmla="*/ 1734105 w 1734105"/>
                <a:gd name="connsiteY4-98" fmla="*/ 776575 h 1588660"/>
                <a:gd name="connsiteX5-99" fmla="*/ 895384 w 1734105"/>
                <a:gd name="connsiteY5-100" fmla="*/ 1588660 h 1588660"/>
                <a:gd name="connsiteX6-101" fmla="*/ 895384 w 1734105"/>
                <a:gd name="connsiteY6-102" fmla="*/ 1232918 h 1588660"/>
                <a:gd name="connsiteX7-103" fmla="*/ 2959 w 1734105"/>
                <a:gd name="connsiteY7-104" fmla="*/ 1232918 h 1588660"/>
                <a:gd name="connsiteX8-105" fmla="*/ 0 w 1734105"/>
                <a:gd name="connsiteY8-106" fmla="*/ 576230 h 1588660"/>
                <a:gd name="connsiteX9" fmla="*/ 2959 w 1734105"/>
                <a:gd name="connsiteY9" fmla="*/ 320232 h 1588660"/>
                <a:gd name="connsiteX0-107" fmla="*/ 3 w 1731149"/>
                <a:gd name="connsiteY0-108" fmla="*/ 320232 h 1588660"/>
                <a:gd name="connsiteX1-109" fmla="*/ 556337 w 1731149"/>
                <a:gd name="connsiteY1-110" fmla="*/ 318779 h 1588660"/>
                <a:gd name="connsiteX2-111" fmla="*/ 850999 w 1731149"/>
                <a:gd name="connsiteY2-112" fmla="*/ 59821 h 1588660"/>
                <a:gd name="connsiteX3-113" fmla="*/ 1004879 w 1731149"/>
                <a:gd name="connsiteY3-114" fmla="*/ 0 h 1588660"/>
                <a:gd name="connsiteX4-115" fmla="*/ 1731149 w 1731149"/>
                <a:gd name="connsiteY4-116" fmla="*/ 776575 h 1588660"/>
                <a:gd name="connsiteX5-117" fmla="*/ 892428 w 1731149"/>
                <a:gd name="connsiteY5-118" fmla="*/ 1588660 h 1588660"/>
                <a:gd name="connsiteX6-119" fmla="*/ 892428 w 1731149"/>
                <a:gd name="connsiteY6-120" fmla="*/ 1232918 h 1588660"/>
                <a:gd name="connsiteX7-121" fmla="*/ 3 w 1731149"/>
                <a:gd name="connsiteY7-122" fmla="*/ 1232918 h 1588660"/>
                <a:gd name="connsiteX8-123" fmla="*/ 275211 w 1731149"/>
                <a:gd name="connsiteY8-124" fmla="*/ 617659 h 1588660"/>
                <a:gd name="connsiteX9-125" fmla="*/ 3 w 1731149"/>
                <a:gd name="connsiteY9-126" fmla="*/ 320232 h 1588660"/>
                <a:gd name="connsiteX0-127" fmla="*/ 3 w 1731149"/>
                <a:gd name="connsiteY0-128" fmla="*/ 320232 h 1588660"/>
                <a:gd name="connsiteX1-129" fmla="*/ 556337 w 1731149"/>
                <a:gd name="connsiteY1-130" fmla="*/ 318779 h 1588660"/>
                <a:gd name="connsiteX2-131" fmla="*/ 850999 w 1731149"/>
                <a:gd name="connsiteY2-132" fmla="*/ 59821 h 1588660"/>
                <a:gd name="connsiteX3-133" fmla="*/ 1004879 w 1731149"/>
                <a:gd name="connsiteY3-134" fmla="*/ 0 h 1588660"/>
                <a:gd name="connsiteX4-135" fmla="*/ 1731149 w 1731149"/>
                <a:gd name="connsiteY4-136" fmla="*/ 776575 h 1588660"/>
                <a:gd name="connsiteX5-137" fmla="*/ 892428 w 1731149"/>
                <a:gd name="connsiteY5-138" fmla="*/ 1588660 h 1588660"/>
                <a:gd name="connsiteX6-139" fmla="*/ 892428 w 1731149"/>
                <a:gd name="connsiteY6-140" fmla="*/ 1232918 h 1588660"/>
                <a:gd name="connsiteX7-141" fmla="*/ 3 w 1731149"/>
                <a:gd name="connsiteY7-142" fmla="*/ 1232918 h 1588660"/>
                <a:gd name="connsiteX8-143" fmla="*/ 275211 w 1731149"/>
                <a:gd name="connsiteY8-144" fmla="*/ 617659 h 1588660"/>
                <a:gd name="connsiteX9-145" fmla="*/ 3 w 1731149"/>
                <a:gd name="connsiteY9-146" fmla="*/ 320232 h 1588660"/>
                <a:gd name="connsiteX0-147" fmla="*/ 5 w 1731151"/>
                <a:gd name="connsiteY0-148" fmla="*/ 320232 h 1588660"/>
                <a:gd name="connsiteX1-149" fmla="*/ 556339 w 1731151"/>
                <a:gd name="connsiteY1-150" fmla="*/ 318779 h 1588660"/>
                <a:gd name="connsiteX2-151" fmla="*/ 851001 w 1731151"/>
                <a:gd name="connsiteY2-152" fmla="*/ 59821 h 1588660"/>
                <a:gd name="connsiteX3-153" fmla="*/ 1004881 w 1731151"/>
                <a:gd name="connsiteY3-154" fmla="*/ 0 h 1588660"/>
                <a:gd name="connsiteX4-155" fmla="*/ 1731151 w 1731151"/>
                <a:gd name="connsiteY4-156" fmla="*/ 776575 h 1588660"/>
                <a:gd name="connsiteX5-157" fmla="*/ 892430 w 1731151"/>
                <a:gd name="connsiteY5-158" fmla="*/ 1588660 h 1588660"/>
                <a:gd name="connsiteX6-159" fmla="*/ 892430 w 1731151"/>
                <a:gd name="connsiteY6-160" fmla="*/ 1232918 h 1588660"/>
                <a:gd name="connsiteX7-161" fmla="*/ 5 w 1731151"/>
                <a:gd name="connsiteY7-162" fmla="*/ 1232918 h 1588660"/>
                <a:gd name="connsiteX8-163" fmla="*/ 275213 w 1731151"/>
                <a:gd name="connsiteY8-164" fmla="*/ 617659 h 1588660"/>
                <a:gd name="connsiteX9-165" fmla="*/ 5 w 1731151"/>
                <a:gd name="connsiteY9-166" fmla="*/ 320232 h 1588660"/>
                <a:gd name="connsiteX0-167" fmla="*/ 5 w 1731151"/>
                <a:gd name="connsiteY0-168" fmla="*/ 320232 h 1588660"/>
                <a:gd name="connsiteX1-169" fmla="*/ 556339 w 1731151"/>
                <a:gd name="connsiteY1-170" fmla="*/ 318779 h 1588660"/>
                <a:gd name="connsiteX2-171" fmla="*/ 851001 w 1731151"/>
                <a:gd name="connsiteY2-172" fmla="*/ 59821 h 1588660"/>
                <a:gd name="connsiteX3-173" fmla="*/ 1004881 w 1731151"/>
                <a:gd name="connsiteY3-174" fmla="*/ 0 h 1588660"/>
                <a:gd name="connsiteX4-175" fmla="*/ 1731151 w 1731151"/>
                <a:gd name="connsiteY4-176" fmla="*/ 776575 h 1588660"/>
                <a:gd name="connsiteX5-177" fmla="*/ 892430 w 1731151"/>
                <a:gd name="connsiteY5-178" fmla="*/ 1588660 h 1588660"/>
                <a:gd name="connsiteX6-179" fmla="*/ 892430 w 1731151"/>
                <a:gd name="connsiteY6-180" fmla="*/ 1232918 h 1588660"/>
                <a:gd name="connsiteX7-181" fmla="*/ 5 w 1731151"/>
                <a:gd name="connsiteY7-182" fmla="*/ 1232918 h 1588660"/>
                <a:gd name="connsiteX8-183" fmla="*/ 275213 w 1731151"/>
                <a:gd name="connsiteY8-184" fmla="*/ 617659 h 1588660"/>
                <a:gd name="connsiteX9-185" fmla="*/ 5 w 1731151"/>
                <a:gd name="connsiteY9-186" fmla="*/ 320232 h 1588660"/>
                <a:gd name="connsiteX0-187" fmla="*/ 3 w 1731149"/>
                <a:gd name="connsiteY0-188" fmla="*/ 320232 h 1588660"/>
                <a:gd name="connsiteX1-189" fmla="*/ 556337 w 1731149"/>
                <a:gd name="connsiteY1-190" fmla="*/ 318779 h 1588660"/>
                <a:gd name="connsiteX2-191" fmla="*/ 850999 w 1731149"/>
                <a:gd name="connsiteY2-192" fmla="*/ 59821 h 1588660"/>
                <a:gd name="connsiteX3-193" fmla="*/ 1004879 w 1731149"/>
                <a:gd name="connsiteY3-194" fmla="*/ 0 h 1588660"/>
                <a:gd name="connsiteX4-195" fmla="*/ 1731149 w 1731149"/>
                <a:gd name="connsiteY4-196" fmla="*/ 776575 h 1588660"/>
                <a:gd name="connsiteX5-197" fmla="*/ 892428 w 1731149"/>
                <a:gd name="connsiteY5-198" fmla="*/ 1588660 h 1588660"/>
                <a:gd name="connsiteX6-199" fmla="*/ 892428 w 1731149"/>
                <a:gd name="connsiteY6-200" fmla="*/ 1232918 h 1588660"/>
                <a:gd name="connsiteX7-201" fmla="*/ 3 w 1731149"/>
                <a:gd name="connsiteY7-202" fmla="*/ 1232918 h 1588660"/>
                <a:gd name="connsiteX8-203" fmla="*/ 275211 w 1731149"/>
                <a:gd name="connsiteY8-204" fmla="*/ 617659 h 1588660"/>
                <a:gd name="connsiteX9-205" fmla="*/ 3 w 1731149"/>
                <a:gd name="connsiteY9-206" fmla="*/ 320232 h 1588660"/>
                <a:gd name="connsiteX0-207" fmla="*/ 0 w 1731146"/>
                <a:gd name="connsiteY0-208" fmla="*/ 320232 h 1588660"/>
                <a:gd name="connsiteX1-209" fmla="*/ 556334 w 1731146"/>
                <a:gd name="connsiteY1-210" fmla="*/ 318779 h 1588660"/>
                <a:gd name="connsiteX2-211" fmla="*/ 850996 w 1731146"/>
                <a:gd name="connsiteY2-212" fmla="*/ 59821 h 1588660"/>
                <a:gd name="connsiteX3-213" fmla="*/ 1004876 w 1731146"/>
                <a:gd name="connsiteY3-214" fmla="*/ 0 h 1588660"/>
                <a:gd name="connsiteX4-215" fmla="*/ 1731146 w 1731146"/>
                <a:gd name="connsiteY4-216" fmla="*/ 776575 h 1588660"/>
                <a:gd name="connsiteX5-217" fmla="*/ 892425 w 1731146"/>
                <a:gd name="connsiteY5-218" fmla="*/ 1588660 h 1588660"/>
                <a:gd name="connsiteX6-219" fmla="*/ 892425 w 1731146"/>
                <a:gd name="connsiteY6-220" fmla="*/ 1232918 h 1588660"/>
                <a:gd name="connsiteX7-221" fmla="*/ 0 w 1731146"/>
                <a:gd name="connsiteY7-222" fmla="*/ 1232918 h 1588660"/>
                <a:gd name="connsiteX8-223" fmla="*/ 275208 w 1731146"/>
                <a:gd name="connsiteY8-224" fmla="*/ 617659 h 1588660"/>
                <a:gd name="connsiteX9-225" fmla="*/ 0 w 1731146"/>
                <a:gd name="connsiteY9-226" fmla="*/ 320232 h 1588660"/>
                <a:gd name="connsiteX0-227" fmla="*/ 0 w 1731146"/>
                <a:gd name="connsiteY0-228" fmla="*/ 320232 h 1588660"/>
                <a:gd name="connsiteX1-229" fmla="*/ 556334 w 1731146"/>
                <a:gd name="connsiteY1-230" fmla="*/ 318779 h 1588660"/>
                <a:gd name="connsiteX2-231" fmla="*/ 850996 w 1731146"/>
                <a:gd name="connsiteY2-232" fmla="*/ 59821 h 1588660"/>
                <a:gd name="connsiteX3-233" fmla="*/ 1004876 w 1731146"/>
                <a:gd name="connsiteY3-234" fmla="*/ 0 h 1588660"/>
                <a:gd name="connsiteX4-235" fmla="*/ 1731146 w 1731146"/>
                <a:gd name="connsiteY4-236" fmla="*/ 776575 h 1588660"/>
                <a:gd name="connsiteX5-237" fmla="*/ 892425 w 1731146"/>
                <a:gd name="connsiteY5-238" fmla="*/ 1588660 h 1588660"/>
                <a:gd name="connsiteX6-239" fmla="*/ 892425 w 1731146"/>
                <a:gd name="connsiteY6-240" fmla="*/ 1232918 h 1588660"/>
                <a:gd name="connsiteX7-241" fmla="*/ 0 w 1731146"/>
                <a:gd name="connsiteY7-242" fmla="*/ 1232918 h 1588660"/>
                <a:gd name="connsiteX8-243" fmla="*/ 275208 w 1731146"/>
                <a:gd name="connsiteY8-244" fmla="*/ 617659 h 1588660"/>
                <a:gd name="connsiteX9-245" fmla="*/ 0 w 1731146"/>
                <a:gd name="connsiteY9-246" fmla="*/ 320232 h 1588660"/>
                <a:gd name="connsiteX0-247" fmla="*/ 0 w 1731146"/>
                <a:gd name="connsiteY0-248" fmla="*/ 320232 h 1588660"/>
                <a:gd name="connsiteX1-249" fmla="*/ 556334 w 1731146"/>
                <a:gd name="connsiteY1-250" fmla="*/ 318779 h 1588660"/>
                <a:gd name="connsiteX2-251" fmla="*/ 850996 w 1731146"/>
                <a:gd name="connsiteY2-252" fmla="*/ 59821 h 1588660"/>
                <a:gd name="connsiteX3-253" fmla="*/ 1004876 w 1731146"/>
                <a:gd name="connsiteY3-254" fmla="*/ 0 h 1588660"/>
                <a:gd name="connsiteX4-255" fmla="*/ 1731146 w 1731146"/>
                <a:gd name="connsiteY4-256" fmla="*/ 776575 h 1588660"/>
                <a:gd name="connsiteX5-257" fmla="*/ 892425 w 1731146"/>
                <a:gd name="connsiteY5-258" fmla="*/ 1588660 h 1588660"/>
                <a:gd name="connsiteX6-259" fmla="*/ 892425 w 1731146"/>
                <a:gd name="connsiteY6-260" fmla="*/ 1232918 h 1588660"/>
                <a:gd name="connsiteX7-261" fmla="*/ 0 w 1731146"/>
                <a:gd name="connsiteY7-262" fmla="*/ 1232918 h 1588660"/>
                <a:gd name="connsiteX8-263" fmla="*/ 275208 w 1731146"/>
                <a:gd name="connsiteY8-264" fmla="*/ 617659 h 1588660"/>
                <a:gd name="connsiteX9-265" fmla="*/ 0 w 1731146"/>
                <a:gd name="connsiteY9-266" fmla="*/ 320232 h 1588660"/>
                <a:gd name="connsiteX0-267" fmla="*/ 0 w 1731146"/>
                <a:gd name="connsiteY0-268" fmla="*/ 320232 h 1588660"/>
                <a:gd name="connsiteX1-269" fmla="*/ 556334 w 1731146"/>
                <a:gd name="connsiteY1-270" fmla="*/ 318779 h 1588660"/>
                <a:gd name="connsiteX2-271" fmla="*/ 850996 w 1731146"/>
                <a:gd name="connsiteY2-272" fmla="*/ 59821 h 1588660"/>
                <a:gd name="connsiteX3-273" fmla="*/ 1004876 w 1731146"/>
                <a:gd name="connsiteY3-274" fmla="*/ 0 h 1588660"/>
                <a:gd name="connsiteX4-275" fmla="*/ 1731146 w 1731146"/>
                <a:gd name="connsiteY4-276" fmla="*/ 776575 h 1588660"/>
                <a:gd name="connsiteX5-277" fmla="*/ 892425 w 1731146"/>
                <a:gd name="connsiteY5-278" fmla="*/ 1588660 h 1588660"/>
                <a:gd name="connsiteX6-279" fmla="*/ 892425 w 1731146"/>
                <a:gd name="connsiteY6-280" fmla="*/ 1232918 h 1588660"/>
                <a:gd name="connsiteX7-281" fmla="*/ 0 w 1731146"/>
                <a:gd name="connsiteY7-282" fmla="*/ 1232918 h 1588660"/>
                <a:gd name="connsiteX8-283" fmla="*/ 281126 w 1731146"/>
                <a:gd name="connsiteY8-284" fmla="*/ 620619 h 1588660"/>
                <a:gd name="connsiteX9-285" fmla="*/ 0 w 1731146"/>
                <a:gd name="connsiteY9-286" fmla="*/ 320232 h 1588660"/>
                <a:gd name="connsiteX0-287" fmla="*/ 0 w 1731146"/>
                <a:gd name="connsiteY0-288" fmla="*/ 320232 h 1588660"/>
                <a:gd name="connsiteX1-289" fmla="*/ 556334 w 1731146"/>
                <a:gd name="connsiteY1-290" fmla="*/ 318779 h 1588660"/>
                <a:gd name="connsiteX2-291" fmla="*/ 850996 w 1731146"/>
                <a:gd name="connsiteY2-292" fmla="*/ 59821 h 1588660"/>
                <a:gd name="connsiteX3-293" fmla="*/ 1004876 w 1731146"/>
                <a:gd name="connsiteY3-294" fmla="*/ 0 h 1588660"/>
                <a:gd name="connsiteX4-295" fmla="*/ 1731146 w 1731146"/>
                <a:gd name="connsiteY4-296" fmla="*/ 776575 h 1588660"/>
                <a:gd name="connsiteX5-297" fmla="*/ 892425 w 1731146"/>
                <a:gd name="connsiteY5-298" fmla="*/ 1588660 h 1588660"/>
                <a:gd name="connsiteX6-299" fmla="*/ 892425 w 1731146"/>
                <a:gd name="connsiteY6-300" fmla="*/ 1232918 h 1588660"/>
                <a:gd name="connsiteX7-301" fmla="*/ 0 w 1731146"/>
                <a:gd name="connsiteY7-302" fmla="*/ 1232918 h 1588660"/>
                <a:gd name="connsiteX8-303" fmla="*/ 136124 w 1731146"/>
                <a:gd name="connsiteY8-304" fmla="*/ 922459 h 1588660"/>
                <a:gd name="connsiteX9-305" fmla="*/ 281126 w 1731146"/>
                <a:gd name="connsiteY9-306" fmla="*/ 620619 h 1588660"/>
                <a:gd name="connsiteX10" fmla="*/ 0 w 1731146"/>
                <a:gd name="connsiteY10" fmla="*/ 320232 h 1588660"/>
                <a:gd name="connsiteX0-307" fmla="*/ 0 w 1731146"/>
                <a:gd name="connsiteY0-308" fmla="*/ 320232 h 1588660"/>
                <a:gd name="connsiteX1-309" fmla="*/ 556334 w 1731146"/>
                <a:gd name="connsiteY1-310" fmla="*/ 318779 h 1588660"/>
                <a:gd name="connsiteX2-311" fmla="*/ 850996 w 1731146"/>
                <a:gd name="connsiteY2-312" fmla="*/ 59821 h 1588660"/>
                <a:gd name="connsiteX3-313" fmla="*/ 1004876 w 1731146"/>
                <a:gd name="connsiteY3-314" fmla="*/ 0 h 1588660"/>
                <a:gd name="connsiteX4-315" fmla="*/ 1731146 w 1731146"/>
                <a:gd name="connsiteY4-316" fmla="*/ 776575 h 1588660"/>
                <a:gd name="connsiteX5-317" fmla="*/ 892425 w 1731146"/>
                <a:gd name="connsiteY5-318" fmla="*/ 1588660 h 1588660"/>
                <a:gd name="connsiteX6-319" fmla="*/ 892425 w 1731146"/>
                <a:gd name="connsiteY6-320" fmla="*/ 1232918 h 1588660"/>
                <a:gd name="connsiteX7-321" fmla="*/ 0 w 1731146"/>
                <a:gd name="connsiteY7-322" fmla="*/ 1232918 h 1588660"/>
                <a:gd name="connsiteX8-323" fmla="*/ 266330 w 1731146"/>
                <a:gd name="connsiteY8-324" fmla="*/ 955011 h 1588660"/>
                <a:gd name="connsiteX9-325" fmla="*/ 281126 w 1731146"/>
                <a:gd name="connsiteY9-326" fmla="*/ 620619 h 1588660"/>
                <a:gd name="connsiteX10-327" fmla="*/ 0 w 1731146"/>
                <a:gd name="connsiteY10-328" fmla="*/ 320232 h 1588660"/>
                <a:gd name="connsiteX0-329" fmla="*/ 0 w 1731146"/>
                <a:gd name="connsiteY0-330" fmla="*/ 320232 h 1588660"/>
                <a:gd name="connsiteX1-331" fmla="*/ 556334 w 1731146"/>
                <a:gd name="connsiteY1-332" fmla="*/ 318779 h 1588660"/>
                <a:gd name="connsiteX2-333" fmla="*/ 850996 w 1731146"/>
                <a:gd name="connsiteY2-334" fmla="*/ 59821 h 1588660"/>
                <a:gd name="connsiteX3-335" fmla="*/ 1004876 w 1731146"/>
                <a:gd name="connsiteY3-336" fmla="*/ 0 h 1588660"/>
                <a:gd name="connsiteX4-337" fmla="*/ 1731146 w 1731146"/>
                <a:gd name="connsiteY4-338" fmla="*/ 776575 h 1588660"/>
                <a:gd name="connsiteX5-339" fmla="*/ 892425 w 1731146"/>
                <a:gd name="connsiteY5-340" fmla="*/ 1588660 h 1588660"/>
                <a:gd name="connsiteX6-341" fmla="*/ 892425 w 1731146"/>
                <a:gd name="connsiteY6-342" fmla="*/ 1232918 h 1588660"/>
                <a:gd name="connsiteX7-343" fmla="*/ 582967 w 1731146"/>
                <a:gd name="connsiteY7-344" fmla="*/ 1233178 h 1588660"/>
                <a:gd name="connsiteX8-345" fmla="*/ 0 w 1731146"/>
                <a:gd name="connsiteY8-346" fmla="*/ 1232918 h 1588660"/>
                <a:gd name="connsiteX9-347" fmla="*/ 266330 w 1731146"/>
                <a:gd name="connsiteY9-348" fmla="*/ 955011 h 1588660"/>
                <a:gd name="connsiteX10-349" fmla="*/ 281126 w 1731146"/>
                <a:gd name="connsiteY10-350" fmla="*/ 620619 h 1588660"/>
                <a:gd name="connsiteX11" fmla="*/ 0 w 1731146"/>
                <a:gd name="connsiteY11" fmla="*/ 320232 h 1588660"/>
                <a:gd name="connsiteX0-351" fmla="*/ 0 w 1731146"/>
                <a:gd name="connsiteY0-352" fmla="*/ 320232 h 1588660"/>
                <a:gd name="connsiteX1-353" fmla="*/ 556334 w 1731146"/>
                <a:gd name="connsiteY1-354" fmla="*/ 318779 h 1588660"/>
                <a:gd name="connsiteX2-355" fmla="*/ 850996 w 1731146"/>
                <a:gd name="connsiteY2-356" fmla="*/ 59821 h 1588660"/>
                <a:gd name="connsiteX3-357" fmla="*/ 1004876 w 1731146"/>
                <a:gd name="connsiteY3-358" fmla="*/ 0 h 1588660"/>
                <a:gd name="connsiteX4-359" fmla="*/ 1731146 w 1731146"/>
                <a:gd name="connsiteY4-360" fmla="*/ 776575 h 1588660"/>
                <a:gd name="connsiteX5-361" fmla="*/ 892425 w 1731146"/>
                <a:gd name="connsiteY5-362" fmla="*/ 1588660 h 1588660"/>
                <a:gd name="connsiteX6-363" fmla="*/ 853956 w 1731146"/>
                <a:gd name="connsiteY6-364" fmla="*/ 1460778 h 1588660"/>
                <a:gd name="connsiteX7-365" fmla="*/ 582967 w 1731146"/>
                <a:gd name="connsiteY7-366" fmla="*/ 1233178 h 1588660"/>
                <a:gd name="connsiteX8-367" fmla="*/ 0 w 1731146"/>
                <a:gd name="connsiteY8-368" fmla="*/ 1232918 h 1588660"/>
                <a:gd name="connsiteX9-369" fmla="*/ 266330 w 1731146"/>
                <a:gd name="connsiteY9-370" fmla="*/ 955011 h 1588660"/>
                <a:gd name="connsiteX10-371" fmla="*/ 281126 w 1731146"/>
                <a:gd name="connsiteY10-372" fmla="*/ 620619 h 1588660"/>
                <a:gd name="connsiteX11-373" fmla="*/ 0 w 1731146"/>
                <a:gd name="connsiteY11-374" fmla="*/ 320232 h 1588660"/>
                <a:gd name="connsiteX0-375" fmla="*/ 0 w 1731146"/>
                <a:gd name="connsiteY0-376" fmla="*/ 320232 h 1517638"/>
                <a:gd name="connsiteX1-377" fmla="*/ 556334 w 1731146"/>
                <a:gd name="connsiteY1-378" fmla="*/ 318779 h 1517638"/>
                <a:gd name="connsiteX2-379" fmla="*/ 850996 w 1731146"/>
                <a:gd name="connsiteY2-380" fmla="*/ 59821 h 1517638"/>
                <a:gd name="connsiteX3-381" fmla="*/ 1004876 w 1731146"/>
                <a:gd name="connsiteY3-382" fmla="*/ 0 h 1517638"/>
                <a:gd name="connsiteX4-383" fmla="*/ 1731146 w 1731146"/>
                <a:gd name="connsiteY4-384" fmla="*/ 776575 h 1517638"/>
                <a:gd name="connsiteX5-385" fmla="*/ 1010794 w 1731146"/>
                <a:gd name="connsiteY5-386" fmla="*/ 1517638 h 1517638"/>
                <a:gd name="connsiteX6-387" fmla="*/ 853956 w 1731146"/>
                <a:gd name="connsiteY6-388" fmla="*/ 1460778 h 1517638"/>
                <a:gd name="connsiteX7-389" fmla="*/ 582967 w 1731146"/>
                <a:gd name="connsiteY7-390" fmla="*/ 1233178 h 1517638"/>
                <a:gd name="connsiteX8-391" fmla="*/ 0 w 1731146"/>
                <a:gd name="connsiteY8-392" fmla="*/ 1232918 h 1517638"/>
                <a:gd name="connsiteX9-393" fmla="*/ 266330 w 1731146"/>
                <a:gd name="connsiteY9-394" fmla="*/ 955011 h 1517638"/>
                <a:gd name="connsiteX10-395" fmla="*/ 281126 w 1731146"/>
                <a:gd name="connsiteY10-396" fmla="*/ 620619 h 1517638"/>
                <a:gd name="connsiteX11-397" fmla="*/ 0 w 1731146"/>
                <a:gd name="connsiteY11-398" fmla="*/ 320232 h 1517638"/>
                <a:gd name="connsiteX0-399" fmla="*/ 0 w 1589104"/>
                <a:gd name="connsiteY0-400" fmla="*/ 320232 h 1517638"/>
                <a:gd name="connsiteX1-401" fmla="*/ 556334 w 1589104"/>
                <a:gd name="connsiteY1-402" fmla="*/ 318779 h 1517638"/>
                <a:gd name="connsiteX2-403" fmla="*/ 850996 w 1589104"/>
                <a:gd name="connsiteY2-404" fmla="*/ 59821 h 1517638"/>
                <a:gd name="connsiteX3-405" fmla="*/ 1004876 w 1589104"/>
                <a:gd name="connsiteY3-406" fmla="*/ 0 h 1517638"/>
                <a:gd name="connsiteX4-407" fmla="*/ 1589104 w 1589104"/>
                <a:gd name="connsiteY4-408" fmla="*/ 936373 h 1517638"/>
                <a:gd name="connsiteX5-409" fmla="*/ 1010794 w 1589104"/>
                <a:gd name="connsiteY5-410" fmla="*/ 1517638 h 1517638"/>
                <a:gd name="connsiteX6-411" fmla="*/ 853956 w 1589104"/>
                <a:gd name="connsiteY6-412" fmla="*/ 1460778 h 1517638"/>
                <a:gd name="connsiteX7-413" fmla="*/ 582967 w 1589104"/>
                <a:gd name="connsiteY7-414" fmla="*/ 1233178 h 1517638"/>
                <a:gd name="connsiteX8-415" fmla="*/ 0 w 1589104"/>
                <a:gd name="connsiteY8-416" fmla="*/ 1232918 h 1517638"/>
                <a:gd name="connsiteX9-417" fmla="*/ 266330 w 1589104"/>
                <a:gd name="connsiteY9-418" fmla="*/ 955011 h 1517638"/>
                <a:gd name="connsiteX10-419" fmla="*/ 281126 w 1589104"/>
                <a:gd name="connsiteY10-420" fmla="*/ 620619 h 1517638"/>
                <a:gd name="connsiteX11-421" fmla="*/ 0 w 1589104"/>
                <a:gd name="connsiteY11-422" fmla="*/ 320232 h 1517638"/>
                <a:gd name="connsiteX0-423" fmla="*/ 0 w 1589104"/>
                <a:gd name="connsiteY0-424" fmla="*/ 320232 h 1517638"/>
                <a:gd name="connsiteX1-425" fmla="*/ 556334 w 1589104"/>
                <a:gd name="connsiteY1-426" fmla="*/ 318779 h 1517638"/>
                <a:gd name="connsiteX2-427" fmla="*/ 850996 w 1589104"/>
                <a:gd name="connsiteY2-428" fmla="*/ 59821 h 1517638"/>
                <a:gd name="connsiteX3-429" fmla="*/ 1004876 w 1589104"/>
                <a:gd name="connsiteY3-430" fmla="*/ 0 h 1517638"/>
                <a:gd name="connsiteX4-431" fmla="*/ 1373080 w 1589104"/>
                <a:gd name="connsiteY4-432" fmla="*/ 591026 h 1517638"/>
                <a:gd name="connsiteX5-433" fmla="*/ 1589104 w 1589104"/>
                <a:gd name="connsiteY5-434" fmla="*/ 936373 h 1517638"/>
                <a:gd name="connsiteX6-435" fmla="*/ 1010794 w 1589104"/>
                <a:gd name="connsiteY6-436" fmla="*/ 1517638 h 1517638"/>
                <a:gd name="connsiteX7-437" fmla="*/ 853956 w 1589104"/>
                <a:gd name="connsiteY7-438" fmla="*/ 1460778 h 1517638"/>
                <a:gd name="connsiteX8-439" fmla="*/ 582967 w 1589104"/>
                <a:gd name="connsiteY8-440" fmla="*/ 1233178 h 1517638"/>
                <a:gd name="connsiteX9-441" fmla="*/ 0 w 1589104"/>
                <a:gd name="connsiteY9-442" fmla="*/ 1232918 h 1517638"/>
                <a:gd name="connsiteX10-443" fmla="*/ 266330 w 1589104"/>
                <a:gd name="connsiteY10-444" fmla="*/ 955011 h 1517638"/>
                <a:gd name="connsiteX11-445" fmla="*/ 281126 w 1589104"/>
                <a:gd name="connsiteY11-446" fmla="*/ 620619 h 1517638"/>
                <a:gd name="connsiteX12" fmla="*/ 0 w 1589104"/>
                <a:gd name="connsiteY12" fmla="*/ 320232 h 1517638"/>
                <a:gd name="connsiteX0-447" fmla="*/ 0 w 1589104"/>
                <a:gd name="connsiteY0-448" fmla="*/ 320232 h 1517638"/>
                <a:gd name="connsiteX1-449" fmla="*/ 556334 w 1589104"/>
                <a:gd name="connsiteY1-450" fmla="*/ 318779 h 1517638"/>
                <a:gd name="connsiteX2-451" fmla="*/ 850996 w 1589104"/>
                <a:gd name="connsiteY2-452" fmla="*/ 59821 h 1517638"/>
                <a:gd name="connsiteX3-453" fmla="*/ 1004876 w 1589104"/>
                <a:gd name="connsiteY3-454" fmla="*/ 0 h 1517638"/>
                <a:gd name="connsiteX4-455" fmla="*/ 1583185 w 1589104"/>
                <a:gd name="connsiteY4-456" fmla="*/ 596945 h 1517638"/>
                <a:gd name="connsiteX5-457" fmla="*/ 1589104 w 1589104"/>
                <a:gd name="connsiteY5-458" fmla="*/ 936373 h 1517638"/>
                <a:gd name="connsiteX6-459" fmla="*/ 1010794 w 1589104"/>
                <a:gd name="connsiteY6-460" fmla="*/ 1517638 h 1517638"/>
                <a:gd name="connsiteX7-461" fmla="*/ 853956 w 1589104"/>
                <a:gd name="connsiteY7-462" fmla="*/ 1460778 h 1517638"/>
                <a:gd name="connsiteX8-463" fmla="*/ 582967 w 1589104"/>
                <a:gd name="connsiteY8-464" fmla="*/ 1233178 h 1517638"/>
                <a:gd name="connsiteX9-465" fmla="*/ 0 w 1589104"/>
                <a:gd name="connsiteY9-466" fmla="*/ 1232918 h 1517638"/>
                <a:gd name="connsiteX10-467" fmla="*/ 266330 w 1589104"/>
                <a:gd name="connsiteY10-468" fmla="*/ 955011 h 1517638"/>
                <a:gd name="connsiteX11-469" fmla="*/ 281126 w 1589104"/>
                <a:gd name="connsiteY11-470" fmla="*/ 620619 h 1517638"/>
                <a:gd name="connsiteX12-471" fmla="*/ 0 w 1589104"/>
                <a:gd name="connsiteY12-472" fmla="*/ 320232 h 1517638"/>
                <a:gd name="connsiteX0-473" fmla="*/ 0 w 1592063"/>
                <a:gd name="connsiteY0-474" fmla="*/ 320232 h 1517638"/>
                <a:gd name="connsiteX1-475" fmla="*/ 556334 w 1592063"/>
                <a:gd name="connsiteY1-476" fmla="*/ 318779 h 1517638"/>
                <a:gd name="connsiteX2-477" fmla="*/ 850996 w 1592063"/>
                <a:gd name="connsiteY2-478" fmla="*/ 59821 h 1517638"/>
                <a:gd name="connsiteX3-479" fmla="*/ 1004876 w 1592063"/>
                <a:gd name="connsiteY3-480" fmla="*/ 0 h 1517638"/>
                <a:gd name="connsiteX4-481" fmla="*/ 1583185 w 1592063"/>
                <a:gd name="connsiteY4-482" fmla="*/ 596945 h 1517638"/>
                <a:gd name="connsiteX5-483" fmla="*/ 1592063 w 1592063"/>
                <a:gd name="connsiteY5-484" fmla="*/ 942292 h 1517638"/>
                <a:gd name="connsiteX6-485" fmla="*/ 1010794 w 1592063"/>
                <a:gd name="connsiteY6-486" fmla="*/ 1517638 h 1517638"/>
                <a:gd name="connsiteX7-487" fmla="*/ 853956 w 1592063"/>
                <a:gd name="connsiteY7-488" fmla="*/ 1460778 h 1517638"/>
                <a:gd name="connsiteX8-489" fmla="*/ 582967 w 1592063"/>
                <a:gd name="connsiteY8-490" fmla="*/ 1233178 h 1517638"/>
                <a:gd name="connsiteX9-491" fmla="*/ 0 w 1592063"/>
                <a:gd name="connsiteY9-492" fmla="*/ 1232918 h 1517638"/>
                <a:gd name="connsiteX10-493" fmla="*/ 266330 w 1592063"/>
                <a:gd name="connsiteY10-494" fmla="*/ 955011 h 1517638"/>
                <a:gd name="connsiteX11-495" fmla="*/ 281126 w 1592063"/>
                <a:gd name="connsiteY11-496" fmla="*/ 620619 h 1517638"/>
                <a:gd name="connsiteX12-497" fmla="*/ 0 w 1592063"/>
                <a:gd name="connsiteY12-498" fmla="*/ 320232 h 1517638"/>
                <a:gd name="connsiteX0-499" fmla="*/ 0 w 1589104"/>
                <a:gd name="connsiteY0-500" fmla="*/ 320232 h 1517638"/>
                <a:gd name="connsiteX1-501" fmla="*/ 556334 w 1589104"/>
                <a:gd name="connsiteY1-502" fmla="*/ 318779 h 1517638"/>
                <a:gd name="connsiteX2-503" fmla="*/ 850996 w 1589104"/>
                <a:gd name="connsiteY2-504" fmla="*/ 59821 h 1517638"/>
                <a:gd name="connsiteX3-505" fmla="*/ 1004876 w 1589104"/>
                <a:gd name="connsiteY3-506" fmla="*/ 0 h 1517638"/>
                <a:gd name="connsiteX4-507" fmla="*/ 1583185 w 1589104"/>
                <a:gd name="connsiteY4-508" fmla="*/ 596945 h 1517638"/>
                <a:gd name="connsiteX5-509" fmla="*/ 1589104 w 1589104"/>
                <a:gd name="connsiteY5-510" fmla="*/ 948210 h 1517638"/>
                <a:gd name="connsiteX6-511" fmla="*/ 1010794 w 1589104"/>
                <a:gd name="connsiteY6-512" fmla="*/ 1517638 h 1517638"/>
                <a:gd name="connsiteX7-513" fmla="*/ 853956 w 1589104"/>
                <a:gd name="connsiteY7-514" fmla="*/ 1460778 h 1517638"/>
                <a:gd name="connsiteX8-515" fmla="*/ 582967 w 1589104"/>
                <a:gd name="connsiteY8-516" fmla="*/ 1233178 h 1517638"/>
                <a:gd name="connsiteX9-517" fmla="*/ 0 w 1589104"/>
                <a:gd name="connsiteY9-518" fmla="*/ 1232918 h 1517638"/>
                <a:gd name="connsiteX10-519" fmla="*/ 266330 w 1589104"/>
                <a:gd name="connsiteY10-520" fmla="*/ 955011 h 1517638"/>
                <a:gd name="connsiteX11-521" fmla="*/ 281126 w 1589104"/>
                <a:gd name="connsiteY11-522" fmla="*/ 620619 h 1517638"/>
                <a:gd name="connsiteX12-523" fmla="*/ 0 w 1589104"/>
                <a:gd name="connsiteY12-524" fmla="*/ 320232 h 1517638"/>
                <a:gd name="connsiteX0-525" fmla="*/ 0 w 1589104"/>
                <a:gd name="connsiteY0-526" fmla="*/ 320232 h 1514679"/>
                <a:gd name="connsiteX1-527" fmla="*/ 556334 w 1589104"/>
                <a:gd name="connsiteY1-528" fmla="*/ 318779 h 1514679"/>
                <a:gd name="connsiteX2-529" fmla="*/ 850996 w 1589104"/>
                <a:gd name="connsiteY2-530" fmla="*/ 59821 h 1514679"/>
                <a:gd name="connsiteX3-531" fmla="*/ 1004876 w 1589104"/>
                <a:gd name="connsiteY3-532" fmla="*/ 0 h 1514679"/>
                <a:gd name="connsiteX4-533" fmla="*/ 1583185 w 1589104"/>
                <a:gd name="connsiteY4-534" fmla="*/ 596945 h 1514679"/>
                <a:gd name="connsiteX5-535" fmla="*/ 1589104 w 1589104"/>
                <a:gd name="connsiteY5-536" fmla="*/ 948210 h 1514679"/>
                <a:gd name="connsiteX6-537" fmla="*/ 1013753 w 1589104"/>
                <a:gd name="connsiteY6-538" fmla="*/ 1514679 h 1514679"/>
                <a:gd name="connsiteX7-539" fmla="*/ 853956 w 1589104"/>
                <a:gd name="connsiteY7-540" fmla="*/ 1460778 h 1514679"/>
                <a:gd name="connsiteX8-541" fmla="*/ 582967 w 1589104"/>
                <a:gd name="connsiteY8-542" fmla="*/ 1233178 h 1514679"/>
                <a:gd name="connsiteX9-543" fmla="*/ 0 w 1589104"/>
                <a:gd name="connsiteY9-544" fmla="*/ 1232918 h 1514679"/>
                <a:gd name="connsiteX10-545" fmla="*/ 266330 w 1589104"/>
                <a:gd name="connsiteY10-546" fmla="*/ 955011 h 1514679"/>
                <a:gd name="connsiteX11-547" fmla="*/ 281126 w 1589104"/>
                <a:gd name="connsiteY11-548" fmla="*/ 620619 h 1514679"/>
                <a:gd name="connsiteX12-549" fmla="*/ 0 w 1589104"/>
                <a:gd name="connsiteY12-550" fmla="*/ 320232 h 1514679"/>
                <a:gd name="connsiteX0-551" fmla="*/ 0 w 1589104"/>
                <a:gd name="connsiteY0-552" fmla="*/ 320232 h 1514679"/>
                <a:gd name="connsiteX1-553" fmla="*/ 556334 w 1589104"/>
                <a:gd name="connsiteY1-554" fmla="*/ 318779 h 1514679"/>
                <a:gd name="connsiteX2-555" fmla="*/ 850996 w 1589104"/>
                <a:gd name="connsiteY2-556" fmla="*/ 59821 h 1514679"/>
                <a:gd name="connsiteX3-557" fmla="*/ 1004876 w 1589104"/>
                <a:gd name="connsiteY3-558" fmla="*/ 0 h 1514679"/>
                <a:gd name="connsiteX4-559" fmla="*/ 1583185 w 1589104"/>
                <a:gd name="connsiteY4-560" fmla="*/ 596945 h 1514679"/>
                <a:gd name="connsiteX5-561" fmla="*/ 1589104 w 1589104"/>
                <a:gd name="connsiteY5-562" fmla="*/ 948210 h 1514679"/>
                <a:gd name="connsiteX6-563" fmla="*/ 1013753 w 1589104"/>
                <a:gd name="connsiteY6-564" fmla="*/ 1514679 h 1514679"/>
                <a:gd name="connsiteX7-565" fmla="*/ 853956 w 1589104"/>
                <a:gd name="connsiteY7-566" fmla="*/ 1460778 h 1514679"/>
                <a:gd name="connsiteX8-567" fmla="*/ 582967 w 1589104"/>
                <a:gd name="connsiteY8-568" fmla="*/ 1233178 h 1514679"/>
                <a:gd name="connsiteX9-569" fmla="*/ 0 w 1589104"/>
                <a:gd name="connsiteY9-570" fmla="*/ 1232918 h 1514679"/>
                <a:gd name="connsiteX10-571" fmla="*/ 266330 w 1589104"/>
                <a:gd name="connsiteY10-572" fmla="*/ 955011 h 1514679"/>
                <a:gd name="connsiteX11-573" fmla="*/ 287045 w 1589104"/>
                <a:gd name="connsiteY11-574" fmla="*/ 611742 h 1514679"/>
                <a:gd name="connsiteX12-575" fmla="*/ 0 w 1589104"/>
                <a:gd name="connsiteY12-576" fmla="*/ 320232 h 1514679"/>
                <a:gd name="connsiteX0-577" fmla="*/ 0 w 1589104"/>
                <a:gd name="connsiteY0-578" fmla="*/ 320232 h 1514679"/>
                <a:gd name="connsiteX1-579" fmla="*/ 556334 w 1589104"/>
                <a:gd name="connsiteY1-580" fmla="*/ 318779 h 1514679"/>
                <a:gd name="connsiteX2-581" fmla="*/ 850996 w 1589104"/>
                <a:gd name="connsiteY2-582" fmla="*/ 59821 h 1514679"/>
                <a:gd name="connsiteX3-583" fmla="*/ 1004876 w 1589104"/>
                <a:gd name="connsiteY3-584" fmla="*/ 0 h 1514679"/>
                <a:gd name="connsiteX4-585" fmla="*/ 1583185 w 1589104"/>
                <a:gd name="connsiteY4-586" fmla="*/ 596945 h 1514679"/>
                <a:gd name="connsiteX5-587" fmla="*/ 1589104 w 1589104"/>
                <a:gd name="connsiteY5-588" fmla="*/ 948210 h 1514679"/>
                <a:gd name="connsiteX6-589" fmla="*/ 1013753 w 1589104"/>
                <a:gd name="connsiteY6-590" fmla="*/ 1514679 h 1514679"/>
                <a:gd name="connsiteX7-591" fmla="*/ 853956 w 1589104"/>
                <a:gd name="connsiteY7-592" fmla="*/ 1460778 h 1514679"/>
                <a:gd name="connsiteX8-593" fmla="*/ 582967 w 1589104"/>
                <a:gd name="connsiteY8-594" fmla="*/ 1233178 h 1514679"/>
                <a:gd name="connsiteX9-595" fmla="*/ 0 w 1589104"/>
                <a:gd name="connsiteY9-596" fmla="*/ 1232918 h 1514679"/>
                <a:gd name="connsiteX10-597" fmla="*/ 266330 w 1589104"/>
                <a:gd name="connsiteY10-598" fmla="*/ 955011 h 1514679"/>
                <a:gd name="connsiteX11-599" fmla="*/ 287045 w 1589104"/>
                <a:gd name="connsiteY11-600" fmla="*/ 611742 h 1514679"/>
                <a:gd name="connsiteX12-601" fmla="*/ 0 w 1589104"/>
                <a:gd name="connsiteY12-602" fmla="*/ 320232 h 1514679"/>
                <a:gd name="connsiteX0-603" fmla="*/ 0 w 1589104"/>
                <a:gd name="connsiteY0-604" fmla="*/ 320232 h 1514679"/>
                <a:gd name="connsiteX1-605" fmla="*/ 556334 w 1589104"/>
                <a:gd name="connsiteY1-606" fmla="*/ 318779 h 1514679"/>
                <a:gd name="connsiteX2-607" fmla="*/ 850996 w 1589104"/>
                <a:gd name="connsiteY2-608" fmla="*/ 59821 h 1514679"/>
                <a:gd name="connsiteX3-609" fmla="*/ 1004876 w 1589104"/>
                <a:gd name="connsiteY3-610" fmla="*/ 0 h 1514679"/>
                <a:gd name="connsiteX4-611" fmla="*/ 1583185 w 1589104"/>
                <a:gd name="connsiteY4-612" fmla="*/ 596945 h 1514679"/>
                <a:gd name="connsiteX5-613" fmla="*/ 1589104 w 1589104"/>
                <a:gd name="connsiteY5-614" fmla="*/ 948210 h 1514679"/>
                <a:gd name="connsiteX6-615" fmla="*/ 1013753 w 1589104"/>
                <a:gd name="connsiteY6-616" fmla="*/ 1514679 h 1514679"/>
                <a:gd name="connsiteX7-617" fmla="*/ 853956 w 1589104"/>
                <a:gd name="connsiteY7-618" fmla="*/ 1460778 h 1514679"/>
                <a:gd name="connsiteX8-619" fmla="*/ 582967 w 1589104"/>
                <a:gd name="connsiteY8-620" fmla="*/ 1233178 h 1514679"/>
                <a:gd name="connsiteX9-621" fmla="*/ 0 w 1589104"/>
                <a:gd name="connsiteY9-622" fmla="*/ 1232918 h 1514679"/>
                <a:gd name="connsiteX10-623" fmla="*/ 266330 w 1589104"/>
                <a:gd name="connsiteY10-624" fmla="*/ 955011 h 1514679"/>
                <a:gd name="connsiteX11-625" fmla="*/ 287045 w 1589104"/>
                <a:gd name="connsiteY11-626" fmla="*/ 611742 h 1514679"/>
                <a:gd name="connsiteX12-627" fmla="*/ 0 w 1589104"/>
                <a:gd name="connsiteY12-628" fmla="*/ 320232 h 1514679"/>
                <a:gd name="connsiteX0-629" fmla="*/ 0 w 1589104"/>
                <a:gd name="connsiteY0-630" fmla="*/ 320232 h 1514679"/>
                <a:gd name="connsiteX1-631" fmla="*/ 556334 w 1589104"/>
                <a:gd name="connsiteY1-632" fmla="*/ 318779 h 1514679"/>
                <a:gd name="connsiteX2-633" fmla="*/ 850996 w 1589104"/>
                <a:gd name="connsiteY2-634" fmla="*/ 59821 h 1514679"/>
                <a:gd name="connsiteX3-635" fmla="*/ 1004876 w 1589104"/>
                <a:gd name="connsiteY3-636" fmla="*/ 0 h 1514679"/>
                <a:gd name="connsiteX4-637" fmla="*/ 1583185 w 1589104"/>
                <a:gd name="connsiteY4-638" fmla="*/ 596945 h 1514679"/>
                <a:gd name="connsiteX5-639" fmla="*/ 1589104 w 1589104"/>
                <a:gd name="connsiteY5-640" fmla="*/ 948210 h 1514679"/>
                <a:gd name="connsiteX6-641" fmla="*/ 1013753 w 1589104"/>
                <a:gd name="connsiteY6-642" fmla="*/ 1514679 h 1514679"/>
                <a:gd name="connsiteX7-643" fmla="*/ 853956 w 1589104"/>
                <a:gd name="connsiteY7-644" fmla="*/ 1460778 h 1514679"/>
                <a:gd name="connsiteX8-645" fmla="*/ 582967 w 1589104"/>
                <a:gd name="connsiteY8-646" fmla="*/ 1233178 h 1514679"/>
                <a:gd name="connsiteX9-647" fmla="*/ 0 w 1589104"/>
                <a:gd name="connsiteY9-648" fmla="*/ 1232918 h 1514679"/>
                <a:gd name="connsiteX10-649" fmla="*/ 266330 w 1589104"/>
                <a:gd name="connsiteY10-650" fmla="*/ 955011 h 1514679"/>
                <a:gd name="connsiteX11-651" fmla="*/ 287045 w 1589104"/>
                <a:gd name="connsiteY11-652" fmla="*/ 611742 h 1514679"/>
                <a:gd name="connsiteX12-653" fmla="*/ 0 w 1589104"/>
                <a:gd name="connsiteY12-654" fmla="*/ 320232 h 1514679"/>
                <a:gd name="connsiteX0-655" fmla="*/ 0 w 1589104"/>
                <a:gd name="connsiteY0-656" fmla="*/ 320232 h 1514679"/>
                <a:gd name="connsiteX1-657" fmla="*/ 556334 w 1589104"/>
                <a:gd name="connsiteY1-658" fmla="*/ 318779 h 1514679"/>
                <a:gd name="connsiteX2-659" fmla="*/ 850996 w 1589104"/>
                <a:gd name="connsiteY2-660" fmla="*/ 59821 h 1514679"/>
                <a:gd name="connsiteX3-661" fmla="*/ 1004876 w 1589104"/>
                <a:gd name="connsiteY3-662" fmla="*/ 0 h 1514679"/>
                <a:gd name="connsiteX4-663" fmla="*/ 1583185 w 1589104"/>
                <a:gd name="connsiteY4-664" fmla="*/ 596945 h 1514679"/>
                <a:gd name="connsiteX5-665" fmla="*/ 1589104 w 1589104"/>
                <a:gd name="connsiteY5-666" fmla="*/ 948210 h 1514679"/>
                <a:gd name="connsiteX6-667" fmla="*/ 1013753 w 1589104"/>
                <a:gd name="connsiteY6-668" fmla="*/ 1514679 h 1514679"/>
                <a:gd name="connsiteX7-669" fmla="*/ 853956 w 1589104"/>
                <a:gd name="connsiteY7-670" fmla="*/ 1460778 h 1514679"/>
                <a:gd name="connsiteX8-671" fmla="*/ 582967 w 1589104"/>
                <a:gd name="connsiteY8-672" fmla="*/ 1233178 h 1514679"/>
                <a:gd name="connsiteX9-673" fmla="*/ 0 w 1589104"/>
                <a:gd name="connsiteY9-674" fmla="*/ 1232918 h 1514679"/>
                <a:gd name="connsiteX10-675" fmla="*/ 266330 w 1589104"/>
                <a:gd name="connsiteY10-676" fmla="*/ 955011 h 1514679"/>
                <a:gd name="connsiteX11-677" fmla="*/ 287045 w 1589104"/>
                <a:gd name="connsiteY11-678" fmla="*/ 611742 h 1514679"/>
                <a:gd name="connsiteX12-679" fmla="*/ 0 w 1589104"/>
                <a:gd name="connsiteY12-680" fmla="*/ 320232 h 1514679"/>
                <a:gd name="connsiteX0-681" fmla="*/ 0 w 1589104"/>
                <a:gd name="connsiteY0-682" fmla="*/ 320232 h 1514679"/>
                <a:gd name="connsiteX1-683" fmla="*/ 556334 w 1589104"/>
                <a:gd name="connsiteY1-684" fmla="*/ 318779 h 1514679"/>
                <a:gd name="connsiteX2-685" fmla="*/ 850996 w 1589104"/>
                <a:gd name="connsiteY2-686" fmla="*/ 59821 h 1514679"/>
                <a:gd name="connsiteX3-687" fmla="*/ 1004876 w 1589104"/>
                <a:gd name="connsiteY3-688" fmla="*/ 0 h 1514679"/>
                <a:gd name="connsiteX4-689" fmla="*/ 1583185 w 1589104"/>
                <a:gd name="connsiteY4-690" fmla="*/ 596945 h 1514679"/>
                <a:gd name="connsiteX5-691" fmla="*/ 1589104 w 1589104"/>
                <a:gd name="connsiteY5-692" fmla="*/ 948210 h 1514679"/>
                <a:gd name="connsiteX6-693" fmla="*/ 1013753 w 1589104"/>
                <a:gd name="connsiteY6-694" fmla="*/ 1514679 h 1514679"/>
                <a:gd name="connsiteX7-695" fmla="*/ 853956 w 1589104"/>
                <a:gd name="connsiteY7-696" fmla="*/ 1460778 h 1514679"/>
                <a:gd name="connsiteX8-697" fmla="*/ 582967 w 1589104"/>
                <a:gd name="connsiteY8-698" fmla="*/ 1233178 h 1514679"/>
                <a:gd name="connsiteX9-699" fmla="*/ 0 w 1589104"/>
                <a:gd name="connsiteY9-700" fmla="*/ 1232918 h 1514679"/>
                <a:gd name="connsiteX10-701" fmla="*/ 266330 w 1589104"/>
                <a:gd name="connsiteY10-702" fmla="*/ 955011 h 1514679"/>
                <a:gd name="connsiteX11-703" fmla="*/ 287045 w 1589104"/>
                <a:gd name="connsiteY11-704" fmla="*/ 611742 h 1514679"/>
                <a:gd name="connsiteX12-705" fmla="*/ 0 w 1589104"/>
                <a:gd name="connsiteY12-706" fmla="*/ 320232 h 1514679"/>
                <a:gd name="connsiteX0-707" fmla="*/ 0 w 1589104"/>
                <a:gd name="connsiteY0-708" fmla="*/ 320232 h 1514679"/>
                <a:gd name="connsiteX1-709" fmla="*/ 556334 w 1589104"/>
                <a:gd name="connsiteY1-710" fmla="*/ 318779 h 1514679"/>
                <a:gd name="connsiteX2-711" fmla="*/ 850996 w 1589104"/>
                <a:gd name="connsiteY2-712" fmla="*/ 59821 h 1514679"/>
                <a:gd name="connsiteX3-713" fmla="*/ 1004876 w 1589104"/>
                <a:gd name="connsiteY3-714" fmla="*/ 0 h 1514679"/>
                <a:gd name="connsiteX4-715" fmla="*/ 1583185 w 1589104"/>
                <a:gd name="connsiteY4-716" fmla="*/ 596945 h 1514679"/>
                <a:gd name="connsiteX5-717" fmla="*/ 1589104 w 1589104"/>
                <a:gd name="connsiteY5-718" fmla="*/ 948210 h 1514679"/>
                <a:gd name="connsiteX6-719" fmla="*/ 1013753 w 1589104"/>
                <a:gd name="connsiteY6-720" fmla="*/ 1514679 h 1514679"/>
                <a:gd name="connsiteX7-721" fmla="*/ 853956 w 1589104"/>
                <a:gd name="connsiteY7-722" fmla="*/ 1460778 h 1514679"/>
                <a:gd name="connsiteX8-723" fmla="*/ 582967 w 1589104"/>
                <a:gd name="connsiteY8-724" fmla="*/ 1233178 h 1514679"/>
                <a:gd name="connsiteX9-725" fmla="*/ 0 w 1589104"/>
                <a:gd name="connsiteY9-726" fmla="*/ 1232918 h 1514679"/>
                <a:gd name="connsiteX10-727" fmla="*/ 266330 w 1589104"/>
                <a:gd name="connsiteY10-728" fmla="*/ 955011 h 1514679"/>
                <a:gd name="connsiteX11-729" fmla="*/ 287045 w 1589104"/>
                <a:gd name="connsiteY11-730" fmla="*/ 611742 h 1514679"/>
                <a:gd name="connsiteX12-731" fmla="*/ 0 w 1589104"/>
                <a:gd name="connsiteY12-732" fmla="*/ 320232 h 1514679"/>
                <a:gd name="connsiteX0-733" fmla="*/ 0 w 1589104"/>
                <a:gd name="connsiteY0-734" fmla="*/ 320232 h 1514679"/>
                <a:gd name="connsiteX1-735" fmla="*/ 556334 w 1589104"/>
                <a:gd name="connsiteY1-736" fmla="*/ 318779 h 1514679"/>
                <a:gd name="connsiteX2-737" fmla="*/ 850996 w 1589104"/>
                <a:gd name="connsiteY2-738" fmla="*/ 59821 h 1514679"/>
                <a:gd name="connsiteX3-739" fmla="*/ 1004876 w 1589104"/>
                <a:gd name="connsiteY3-740" fmla="*/ 0 h 1514679"/>
                <a:gd name="connsiteX4-741" fmla="*/ 1583185 w 1589104"/>
                <a:gd name="connsiteY4-742" fmla="*/ 596945 h 1514679"/>
                <a:gd name="connsiteX5-743" fmla="*/ 1589104 w 1589104"/>
                <a:gd name="connsiteY5-744" fmla="*/ 948210 h 1514679"/>
                <a:gd name="connsiteX6-745" fmla="*/ 1013753 w 1589104"/>
                <a:gd name="connsiteY6-746" fmla="*/ 1514679 h 1514679"/>
                <a:gd name="connsiteX7-747" fmla="*/ 853956 w 1589104"/>
                <a:gd name="connsiteY7-748" fmla="*/ 1460778 h 1514679"/>
                <a:gd name="connsiteX8-749" fmla="*/ 582967 w 1589104"/>
                <a:gd name="connsiteY8-750" fmla="*/ 1233178 h 1514679"/>
                <a:gd name="connsiteX9-751" fmla="*/ 0 w 1589104"/>
                <a:gd name="connsiteY9-752" fmla="*/ 1232918 h 1514679"/>
                <a:gd name="connsiteX10-753" fmla="*/ 266330 w 1589104"/>
                <a:gd name="connsiteY10-754" fmla="*/ 955011 h 1514679"/>
                <a:gd name="connsiteX11-755" fmla="*/ 287045 w 1589104"/>
                <a:gd name="connsiteY11-756" fmla="*/ 611742 h 1514679"/>
                <a:gd name="connsiteX12-757" fmla="*/ 0 w 1589104"/>
                <a:gd name="connsiteY12-758" fmla="*/ 320232 h 1514679"/>
                <a:gd name="connsiteX0-759" fmla="*/ 0 w 1589104"/>
                <a:gd name="connsiteY0-760" fmla="*/ 320232 h 1514679"/>
                <a:gd name="connsiteX1-761" fmla="*/ 556334 w 1589104"/>
                <a:gd name="connsiteY1-762" fmla="*/ 318779 h 1514679"/>
                <a:gd name="connsiteX2-763" fmla="*/ 850996 w 1589104"/>
                <a:gd name="connsiteY2-764" fmla="*/ 59821 h 1514679"/>
                <a:gd name="connsiteX3-765" fmla="*/ 1004876 w 1589104"/>
                <a:gd name="connsiteY3-766" fmla="*/ 0 h 1514679"/>
                <a:gd name="connsiteX4-767" fmla="*/ 1583185 w 1589104"/>
                <a:gd name="connsiteY4-768" fmla="*/ 596945 h 1514679"/>
                <a:gd name="connsiteX5-769" fmla="*/ 1589104 w 1589104"/>
                <a:gd name="connsiteY5-770" fmla="*/ 948210 h 1514679"/>
                <a:gd name="connsiteX6-771" fmla="*/ 1013753 w 1589104"/>
                <a:gd name="connsiteY6-772" fmla="*/ 1514679 h 1514679"/>
                <a:gd name="connsiteX7-773" fmla="*/ 853956 w 1589104"/>
                <a:gd name="connsiteY7-774" fmla="*/ 1460778 h 1514679"/>
                <a:gd name="connsiteX8-775" fmla="*/ 582967 w 1589104"/>
                <a:gd name="connsiteY8-776" fmla="*/ 1233178 h 1514679"/>
                <a:gd name="connsiteX9-777" fmla="*/ 0 w 1589104"/>
                <a:gd name="connsiteY9-778" fmla="*/ 1232918 h 1514679"/>
                <a:gd name="connsiteX10-779" fmla="*/ 266330 w 1589104"/>
                <a:gd name="connsiteY10-780" fmla="*/ 955011 h 1514679"/>
                <a:gd name="connsiteX11-781" fmla="*/ 287045 w 1589104"/>
                <a:gd name="connsiteY11-782" fmla="*/ 611742 h 1514679"/>
                <a:gd name="connsiteX12-783" fmla="*/ 0 w 1589104"/>
                <a:gd name="connsiteY12-784" fmla="*/ 320232 h 1514679"/>
                <a:gd name="connsiteX0-785" fmla="*/ 0 w 1589104"/>
                <a:gd name="connsiteY0-786" fmla="*/ 320232 h 1532336"/>
                <a:gd name="connsiteX1-787" fmla="*/ 556334 w 1589104"/>
                <a:gd name="connsiteY1-788" fmla="*/ 318779 h 1532336"/>
                <a:gd name="connsiteX2-789" fmla="*/ 850996 w 1589104"/>
                <a:gd name="connsiteY2-790" fmla="*/ 59821 h 1532336"/>
                <a:gd name="connsiteX3-791" fmla="*/ 1004876 w 1589104"/>
                <a:gd name="connsiteY3-792" fmla="*/ 0 h 1532336"/>
                <a:gd name="connsiteX4-793" fmla="*/ 1583185 w 1589104"/>
                <a:gd name="connsiteY4-794" fmla="*/ 596945 h 1532336"/>
                <a:gd name="connsiteX5-795" fmla="*/ 1589104 w 1589104"/>
                <a:gd name="connsiteY5-796" fmla="*/ 948210 h 1532336"/>
                <a:gd name="connsiteX6-797" fmla="*/ 1013753 w 1589104"/>
                <a:gd name="connsiteY6-798" fmla="*/ 1514679 h 1532336"/>
                <a:gd name="connsiteX7-799" fmla="*/ 853956 w 1589104"/>
                <a:gd name="connsiteY7-800" fmla="*/ 1460778 h 1532336"/>
                <a:gd name="connsiteX8-801" fmla="*/ 582967 w 1589104"/>
                <a:gd name="connsiteY8-802" fmla="*/ 1233178 h 1532336"/>
                <a:gd name="connsiteX9-803" fmla="*/ 0 w 1589104"/>
                <a:gd name="connsiteY9-804" fmla="*/ 1232918 h 1532336"/>
                <a:gd name="connsiteX10-805" fmla="*/ 266330 w 1589104"/>
                <a:gd name="connsiteY10-806" fmla="*/ 955011 h 1532336"/>
                <a:gd name="connsiteX11-807" fmla="*/ 287045 w 1589104"/>
                <a:gd name="connsiteY11-808" fmla="*/ 611742 h 1532336"/>
                <a:gd name="connsiteX12-809" fmla="*/ 0 w 1589104"/>
                <a:gd name="connsiteY12-810" fmla="*/ 320232 h 1532336"/>
                <a:gd name="connsiteX0-811" fmla="*/ 0 w 1589104"/>
                <a:gd name="connsiteY0-812" fmla="*/ 320232 h 1575133"/>
                <a:gd name="connsiteX1-813" fmla="*/ 556334 w 1589104"/>
                <a:gd name="connsiteY1-814" fmla="*/ 318779 h 1575133"/>
                <a:gd name="connsiteX2-815" fmla="*/ 850996 w 1589104"/>
                <a:gd name="connsiteY2-816" fmla="*/ 59821 h 1575133"/>
                <a:gd name="connsiteX3-817" fmla="*/ 1004876 w 1589104"/>
                <a:gd name="connsiteY3-818" fmla="*/ 0 h 1575133"/>
                <a:gd name="connsiteX4-819" fmla="*/ 1583185 w 1589104"/>
                <a:gd name="connsiteY4-820" fmla="*/ 596945 h 1575133"/>
                <a:gd name="connsiteX5-821" fmla="*/ 1589104 w 1589104"/>
                <a:gd name="connsiteY5-822" fmla="*/ 948210 h 1575133"/>
                <a:gd name="connsiteX6-823" fmla="*/ 1013753 w 1589104"/>
                <a:gd name="connsiteY6-824" fmla="*/ 1514679 h 1575133"/>
                <a:gd name="connsiteX7-825" fmla="*/ 853956 w 1589104"/>
                <a:gd name="connsiteY7-826" fmla="*/ 1460778 h 1575133"/>
                <a:gd name="connsiteX8-827" fmla="*/ 582967 w 1589104"/>
                <a:gd name="connsiteY8-828" fmla="*/ 1233178 h 1575133"/>
                <a:gd name="connsiteX9-829" fmla="*/ 0 w 1589104"/>
                <a:gd name="connsiteY9-830" fmla="*/ 1232918 h 1575133"/>
                <a:gd name="connsiteX10-831" fmla="*/ 266330 w 1589104"/>
                <a:gd name="connsiteY10-832" fmla="*/ 955011 h 1575133"/>
                <a:gd name="connsiteX11-833" fmla="*/ 287045 w 1589104"/>
                <a:gd name="connsiteY11-834" fmla="*/ 611742 h 1575133"/>
                <a:gd name="connsiteX12-835" fmla="*/ 0 w 1589104"/>
                <a:gd name="connsiteY12-836" fmla="*/ 320232 h 1575133"/>
                <a:gd name="connsiteX0-837" fmla="*/ 0 w 1589104"/>
                <a:gd name="connsiteY0-838" fmla="*/ 320232 h 1575133"/>
                <a:gd name="connsiteX1-839" fmla="*/ 556334 w 1589104"/>
                <a:gd name="connsiteY1-840" fmla="*/ 318779 h 1575133"/>
                <a:gd name="connsiteX2-841" fmla="*/ 850996 w 1589104"/>
                <a:gd name="connsiteY2-842" fmla="*/ 59821 h 1575133"/>
                <a:gd name="connsiteX3-843" fmla="*/ 1004876 w 1589104"/>
                <a:gd name="connsiteY3-844" fmla="*/ 0 h 1575133"/>
                <a:gd name="connsiteX4-845" fmla="*/ 1583185 w 1589104"/>
                <a:gd name="connsiteY4-846" fmla="*/ 596945 h 1575133"/>
                <a:gd name="connsiteX5-847" fmla="*/ 1589104 w 1589104"/>
                <a:gd name="connsiteY5-848" fmla="*/ 948210 h 1575133"/>
                <a:gd name="connsiteX6-849" fmla="*/ 1013753 w 1589104"/>
                <a:gd name="connsiteY6-850" fmla="*/ 1514679 h 1575133"/>
                <a:gd name="connsiteX7-851" fmla="*/ 853956 w 1589104"/>
                <a:gd name="connsiteY7-852" fmla="*/ 1460778 h 1575133"/>
                <a:gd name="connsiteX8-853" fmla="*/ 582967 w 1589104"/>
                <a:gd name="connsiteY8-854" fmla="*/ 1233178 h 1575133"/>
                <a:gd name="connsiteX9-855" fmla="*/ 0 w 1589104"/>
                <a:gd name="connsiteY9-856" fmla="*/ 1232918 h 1575133"/>
                <a:gd name="connsiteX10-857" fmla="*/ 266330 w 1589104"/>
                <a:gd name="connsiteY10-858" fmla="*/ 955011 h 1575133"/>
                <a:gd name="connsiteX11-859" fmla="*/ 287045 w 1589104"/>
                <a:gd name="connsiteY11-860" fmla="*/ 611742 h 1575133"/>
                <a:gd name="connsiteX12-861" fmla="*/ 0 w 1589104"/>
                <a:gd name="connsiteY12-862" fmla="*/ 320232 h 1575133"/>
                <a:gd name="connsiteX0-863" fmla="*/ 0 w 1589104"/>
                <a:gd name="connsiteY0-864" fmla="*/ 320232 h 1575133"/>
                <a:gd name="connsiteX1-865" fmla="*/ 556334 w 1589104"/>
                <a:gd name="connsiteY1-866" fmla="*/ 318779 h 1575133"/>
                <a:gd name="connsiteX2-867" fmla="*/ 850996 w 1589104"/>
                <a:gd name="connsiteY2-868" fmla="*/ 59821 h 1575133"/>
                <a:gd name="connsiteX3-869" fmla="*/ 1004876 w 1589104"/>
                <a:gd name="connsiteY3-870" fmla="*/ 0 h 1575133"/>
                <a:gd name="connsiteX4-871" fmla="*/ 1583185 w 1589104"/>
                <a:gd name="connsiteY4-872" fmla="*/ 596945 h 1575133"/>
                <a:gd name="connsiteX5-873" fmla="*/ 1589104 w 1589104"/>
                <a:gd name="connsiteY5-874" fmla="*/ 948210 h 1575133"/>
                <a:gd name="connsiteX6-875" fmla="*/ 1013753 w 1589104"/>
                <a:gd name="connsiteY6-876" fmla="*/ 1514679 h 1575133"/>
                <a:gd name="connsiteX7-877" fmla="*/ 853956 w 1589104"/>
                <a:gd name="connsiteY7-878" fmla="*/ 1460778 h 1575133"/>
                <a:gd name="connsiteX8-879" fmla="*/ 582967 w 1589104"/>
                <a:gd name="connsiteY8-880" fmla="*/ 1233178 h 1575133"/>
                <a:gd name="connsiteX9-881" fmla="*/ 0 w 1589104"/>
                <a:gd name="connsiteY9-882" fmla="*/ 1232918 h 1575133"/>
                <a:gd name="connsiteX10-883" fmla="*/ 266330 w 1589104"/>
                <a:gd name="connsiteY10-884" fmla="*/ 955011 h 1575133"/>
                <a:gd name="connsiteX11-885" fmla="*/ 287045 w 1589104"/>
                <a:gd name="connsiteY11-886" fmla="*/ 611742 h 1575133"/>
                <a:gd name="connsiteX12-887" fmla="*/ 0 w 1589104"/>
                <a:gd name="connsiteY12-888" fmla="*/ 320232 h 1575133"/>
                <a:gd name="connsiteX0-889" fmla="*/ 0 w 1589104"/>
                <a:gd name="connsiteY0-890" fmla="*/ 320232 h 1575133"/>
                <a:gd name="connsiteX1-891" fmla="*/ 556334 w 1589104"/>
                <a:gd name="connsiteY1-892" fmla="*/ 318779 h 1575133"/>
                <a:gd name="connsiteX2-893" fmla="*/ 850996 w 1589104"/>
                <a:gd name="connsiteY2-894" fmla="*/ 59821 h 1575133"/>
                <a:gd name="connsiteX3-895" fmla="*/ 1004876 w 1589104"/>
                <a:gd name="connsiteY3-896" fmla="*/ 0 h 1575133"/>
                <a:gd name="connsiteX4-897" fmla="*/ 1583185 w 1589104"/>
                <a:gd name="connsiteY4-898" fmla="*/ 596945 h 1575133"/>
                <a:gd name="connsiteX5-899" fmla="*/ 1589104 w 1589104"/>
                <a:gd name="connsiteY5-900" fmla="*/ 948210 h 1575133"/>
                <a:gd name="connsiteX6-901" fmla="*/ 1013753 w 1589104"/>
                <a:gd name="connsiteY6-902" fmla="*/ 1514679 h 1575133"/>
                <a:gd name="connsiteX7-903" fmla="*/ 853956 w 1589104"/>
                <a:gd name="connsiteY7-904" fmla="*/ 1460778 h 1575133"/>
                <a:gd name="connsiteX8-905" fmla="*/ 582967 w 1589104"/>
                <a:gd name="connsiteY8-906" fmla="*/ 1233178 h 1575133"/>
                <a:gd name="connsiteX9-907" fmla="*/ 0 w 1589104"/>
                <a:gd name="connsiteY9-908" fmla="*/ 1232918 h 1575133"/>
                <a:gd name="connsiteX10-909" fmla="*/ 266330 w 1589104"/>
                <a:gd name="connsiteY10-910" fmla="*/ 955011 h 1575133"/>
                <a:gd name="connsiteX11-911" fmla="*/ 287045 w 1589104"/>
                <a:gd name="connsiteY11-912" fmla="*/ 611742 h 1575133"/>
                <a:gd name="connsiteX12-913" fmla="*/ 0 w 1589104"/>
                <a:gd name="connsiteY12-914" fmla="*/ 320232 h 1575133"/>
                <a:gd name="connsiteX0-915" fmla="*/ 0 w 1589104"/>
                <a:gd name="connsiteY0-916" fmla="*/ 354510 h 1609411"/>
                <a:gd name="connsiteX1-917" fmla="*/ 556334 w 1589104"/>
                <a:gd name="connsiteY1-918" fmla="*/ 353057 h 1609411"/>
                <a:gd name="connsiteX2-919" fmla="*/ 850996 w 1589104"/>
                <a:gd name="connsiteY2-920" fmla="*/ 94099 h 1609411"/>
                <a:gd name="connsiteX3-921" fmla="*/ 1004876 w 1589104"/>
                <a:gd name="connsiteY3-922" fmla="*/ 34278 h 1609411"/>
                <a:gd name="connsiteX4-923" fmla="*/ 1583185 w 1589104"/>
                <a:gd name="connsiteY4-924" fmla="*/ 631223 h 1609411"/>
                <a:gd name="connsiteX5-925" fmla="*/ 1589104 w 1589104"/>
                <a:gd name="connsiteY5-926" fmla="*/ 982488 h 1609411"/>
                <a:gd name="connsiteX6-927" fmla="*/ 1013753 w 1589104"/>
                <a:gd name="connsiteY6-928" fmla="*/ 1548957 h 1609411"/>
                <a:gd name="connsiteX7-929" fmla="*/ 853956 w 1589104"/>
                <a:gd name="connsiteY7-930" fmla="*/ 1495056 h 1609411"/>
                <a:gd name="connsiteX8-931" fmla="*/ 582967 w 1589104"/>
                <a:gd name="connsiteY8-932" fmla="*/ 1267456 h 1609411"/>
                <a:gd name="connsiteX9-933" fmla="*/ 0 w 1589104"/>
                <a:gd name="connsiteY9-934" fmla="*/ 1267196 h 1609411"/>
                <a:gd name="connsiteX10-935" fmla="*/ 266330 w 1589104"/>
                <a:gd name="connsiteY10-936" fmla="*/ 989289 h 1609411"/>
                <a:gd name="connsiteX11-937" fmla="*/ 287045 w 1589104"/>
                <a:gd name="connsiteY11-938" fmla="*/ 646020 h 1609411"/>
                <a:gd name="connsiteX12-939" fmla="*/ 0 w 1589104"/>
                <a:gd name="connsiteY12-940" fmla="*/ 354510 h 1609411"/>
                <a:gd name="connsiteX0-941" fmla="*/ 0 w 1589104"/>
                <a:gd name="connsiteY0-942" fmla="*/ 354510 h 1609411"/>
                <a:gd name="connsiteX1-943" fmla="*/ 556334 w 1589104"/>
                <a:gd name="connsiteY1-944" fmla="*/ 353057 h 1609411"/>
                <a:gd name="connsiteX2-945" fmla="*/ 850996 w 1589104"/>
                <a:gd name="connsiteY2-946" fmla="*/ 94099 h 1609411"/>
                <a:gd name="connsiteX3-947" fmla="*/ 1004876 w 1589104"/>
                <a:gd name="connsiteY3-948" fmla="*/ 34278 h 1609411"/>
                <a:gd name="connsiteX4-949" fmla="*/ 1577267 w 1589104"/>
                <a:gd name="connsiteY4-950" fmla="*/ 619386 h 1609411"/>
                <a:gd name="connsiteX5-951" fmla="*/ 1589104 w 1589104"/>
                <a:gd name="connsiteY5-952" fmla="*/ 982488 h 1609411"/>
                <a:gd name="connsiteX6-953" fmla="*/ 1013753 w 1589104"/>
                <a:gd name="connsiteY6-954" fmla="*/ 1548957 h 1609411"/>
                <a:gd name="connsiteX7-955" fmla="*/ 853956 w 1589104"/>
                <a:gd name="connsiteY7-956" fmla="*/ 1495056 h 1609411"/>
                <a:gd name="connsiteX8-957" fmla="*/ 582967 w 1589104"/>
                <a:gd name="connsiteY8-958" fmla="*/ 1267456 h 1609411"/>
                <a:gd name="connsiteX9-959" fmla="*/ 0 w 1589104"/>
                <a:gd name="connsiteY9-960" fmla="*/ 1267196 h 1609411"/>
                <a:gd name="connsiteX10-961" fmla="*/ 266330 w 1589104"/>
                <a:gd name="connsiteY10-962" fmla="*/ 989289 h 1609411"/>
                <a:gd name="connsiteX11-963" fmla="*/ 287045 w 1589104"/>
                <a:gd name="connsiteY11-964" fmla="*/ 646020 h 1609411"/>
                <a:gd name="connsiteX12-965" fmla="*/ 0 w 1589104"/>
                <a:gd name="connsiteY12-966" fmla="*/ 354510 h 1609411"/>
                <a:gd name="connsiteX0-967" fmla="*/ 0 w 1643112"/>
                <a:gd name="connsiteY0-968" fmla="*/ 354510 h 1609411"/>
                <a:gd name="connsiteX1-969" fmla="*/ 556334 w 1643112"/>
                <a:gd name="connsiteY1-970" fmla="*/ 353057 h 1609411"/>
                <a:gd name="connsiteX2-971" fmla="*/ 850996 w 1643112"/>
                <a:gd name="connsiteY2-972" fmla="*/ 94099 h 1609411"/>
                <a:gd name="connsiteX3-973" fmla="*/ 1004876 w 1643112"/>
                <a:gd name="connsiteY3-974" fmla="*/ 34278 h 1609411"/>
                <a:gd name="connsiteX4-975" fmla="*/ 1577267 w 1643112"/>
                <a:gd name="connsiteY4-976" fmla="*/ 619386 h 1609411"/>
                <a:gd name="connsiteX5-977" fmla="*/ 1589104 w 1643112"/>
                <a:gd name="connsiteY5-978" fmla="*/ 982488 h 1609411"/>
                <a:gd name="connsiteX6-979" fmla="*/ 1013753 w 1643112"/>
                <a:gd name="connsiteY6-980" fmla="*/ 1548957 h 1609411"/>
                <a:gd name="connsiteX7-981" fmla="*/ 853956 w 1643112"/>
                <a:gd name="connsiteY7-982" fmla="*/ 1495056 h 1609411"/>
                <a:gd name="connsiteX8-983" fmla="*/ 582967 w 1643112"/>
                <a:gd name="connsiteY8-984" fmla="*/ 1267456 h 1609411"/>
                <a:gd name="connsiteX9-985" fmla="*/ 0 w 1643112"/>
                <a:gd name="connsiteY9-986" fmla="*/ 1267196 h 1609411"/>
                <a:gd name="connsiteX10-987" fmla="*/ 266330 w 1643112"/>
                <a:gd name="connsiteY10-988" fmla="*/ 989289 h 1609411"/>
                <a:gd name="connsiteX11-989" fmla="*/ 287045 w 1643112"/>
                <a:gd name="connsiteY11-990" fmla="*/ 646020 h 1609411"/>
                <a:gd name="connsiteX12-991" fmla="*/ 0 w 1643112"/>
                <a:gd name="connsiteY12-992" fmla="*/ 354510 h 1609411"/>
                <a:gd name="connsiteX0-993" fmla="*/ 0 w 1669115"/>
                <a:gd name="connsiteY0-994" fmla="*/ 354510 h 1609411"/>
                <a:gd name="connsiteX1-995" fmla="*/ 556334 w 1669115"/>
                <a:gd name="connsiteY1-996" fmla="*/ 353057 h 1609411"/>
                <a:gd name="connsiteX2-997" fmla="*/ 850996 w 1669115"/>
                <a:gd name="connsiteY2-998" fmla="*/ 94099 h 1609411"/>
                <a:gd name="connsiteX3-999" fmla="*/ 1004876 w 1669115"/>
                <a:gd name="connsiteY3-1000" fmla="*/ 34278 h 1609411"/>
                <a:gd name="connsiteX4-1001" fmla="*/ 1577267 w 1669115"/>
                <a:gd name="connsiteY4-1002" fmla="*/ 619386 h 1609411"/>
                <a:gd name="connsiteX5-1003" fmla="*/ 1589104 w 1669115"/>
                <a:gd name="connsiteY5-1004" fmla="*/ 982488 h 1609411"/>
                <a:gd name="connsiteX6-1005" fmla="*/ 1013753 w 1669115"/>
                <a:gd name="connsiteY6-1006" fmla="*/ 1548957 h 1609411"/>
                <a:gd name="connsiteX7-1007" fmla="*/ 853956 w 1669115"/>
                <a:gd name="connsiteY7-1008" fmla="*/ 1495056 h 1609411"/>
                <a:gd name="connsiteX8-1009" fmla="*/ 582967 w 1669115"/>
                <a:gd name="connsiteY8-1010" fmla="*/ 1267456 h 1609411"/>
                <a:gd name="connsiteX9-1011" fmla="*/ 0 w 1669115"/>
                <a:gd name="connsiteY9-1012" fmla="*/ 1267196 h 1609411"/>
                <a:gd name="connsiteX10-1013" fmla="*/ 266330 w 1669115"/>
                <a:gd name="connsiteY10-1014" fmla="*/ 989289 h 1609411"/>
                <a:gd name="connsiteX11-1015" fmla="*/ 287045 w 1669115"/>
                <a:gd name="connsiteY11-1016" fmla="*/ 646020 h 1609411"/>
                <a:gd name="connsiteX12-1017" fmla="*/ 0 w 1669115"/>
                <a:gd name="connsiteY12-1018" fmla="*/ 354510 h 1609411"/>
                <a:gd name="connsiteX0-1019" fmla="*/ 0 w 1671177"/>
                <a:gd name="connsiteY0-1020" fmla="*/ 354510 h 1609411"/>
                <a:gd name="connsiteX1-1021" fmla="*/ 556334 w 1671177"/>
                <a:gd name="connsiteY1-1022" fmla="*/ 353057 h 1609411"/>
                <a:gd name="connsiteX2-1023" fmla="*/ 850996 w 1671177"/>
                <a:gd name="connsiteY2-1024" fmla="*/ 94099 h 1609411"/>
                <a:gd name="connsiteX3-1025" fmla="*/ 1004876 w 1671177"/>
                <a:gd name="connsiteY3-1026" fmla="*/ 34278 h 1609411"/>
                <a:gd name="connsiteX4-1027" fmla="*/ 1577267 w 1671177"/>
                <a:gd name="connsiteY4-1028" fmla="*/ 619386 h 1609411"/>
                <a:gd name="connsiteX5-1029" fmla="*/ 1589104 w 1671177"/>
                <a:gd name="connsiteY5-1030" fmla="*/ 982488 h 1609411"/>
                <a:gd name="connsiteX6-1031" fmla="*/ 1013753 w 1671177"/>
                <a:gd name="connsiteY6-1032" fmla="*/ 1548957 h 1609411"/>
                <a:gd name="connsiteX7-1033" fmla="*/ 853956 w 1671177"/>
                <a:gd name="connsiteY7-1034" fmla="*/ 1495056 h 1609411"/>
                <a:gd name="connsiteX8-1035" fmla="*/ 582967 w 1671177"/>
                <a:gd name="connsiteY8-1036" fmla="*/ 1267456 h 1609411"/>
                <a:gd name="connsiteX9-1037" fmla="*/ 0 w 1671177"/>
                <a:gd name="connsiteY9-1038" fmla="*/ 1267196 h 1609411"/>
                <a:gd name="connsiteX10-1039" fmla="*/ 266330 w 1671177"/>
                <a:gd name="connsiteY10-1040" fmla="*/ 989289 h 1609411"/>
                <a:gd name="connsiteX11-1041" fmla="*/ 287045 w 1671177"/>
                <a:gd name="connsiteY11-1042" fmla="*/ 646020 h 1609411"/>
                <a:gd name="connsiteX12-1043" fmla="*/ 0 w 1671177"/>
                <a:gd name="connsiteY12-1044" fmla="*/ 354510 h 16094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  <a:cxn ang="0">
                  <a:pos x="connsiteX9-125" y="connsiteY9-126"/>
                </a:cxn>
                <a:cxn ang="0">
                  <a:pos x="connsiteX10-327" y="connsiteY10-328"/>
                </a:cxn>
                <a:cxn ang="0">
                  <a:pos x="connsiteX11-373" y="connsiteY11-374"/>
                </a:cxn>
                <a:cxn ang="0">
                  <a:pos x="connsiteX12-471" y="connsiteY12-472"/>
                </a:cxn>
              </a:cxnLst>
              <a:rect l="l" t="t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微软雅黑" panose="020B0503020204020204" pitchFamily="34" charset="-122"/>
              </a:endParaRPr>
            </a:p>
          </p:txBody>
        </p:sp>
        <p:sp>
          <p:nvSpPr>
            <p:cNvPr id="66" name="TextBox 27"/>
            <p:cNvSpPr txBox="1"/>
            <p:nvPr/>
          </p:nvSpPr>
          <p:spPr>
            <a:xfrm>
              <a:off x="6876256" y="2754805"/>
              <a:ext cx="414181" cy="45771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05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316606" y="2970274"/>
            <a:ext cx="2200072" cy="1228456"/>
            <a:chOff x="4803007" y="2184199"/>
            <a:chExt cx="1764275" cy="1609411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8" name="组合 67"/>
            <p:cNvGrpSpPr/>
            <p:nvPr/>
          </p:nvGrpSpPr>
          <p:grpSpPr>
            <a:xfrm>
              <a:off x="4803007" y="2184199"/>
              <a:ext cx="1764275" cy="1609411"/>
              <a:chOff x="975755" y="2161406"/>
              <a:chExt cx="1764275" cy="1609411"/>
            </a:xfrm>
            <a:grpFill/>
          </p:grpSpPr>
          <p:sp>
            <p:nvSpPr>
              <p:cNvPr id="70" name="右箭头 55"/>
              <p:cNvSpPr/>
              <p:nvPr/>
            </p:nvSpPr>
            <p:spPr>
              <a:xfrm>
                <a:off x="1068853" y="2542442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微软雅黑" panose="020B0503020204020204" pitchFamily="34" charset="-122"/>
                </a:endParaRPr>
              </a:p>
            </p:txBody>
          </p:sp>
          <p:sp>
            <p:nvSpPr>
              <p:cNvPr id="71" name="右箭头 55"/>
              <p:cNvSpPr/>
              <p:nvPr/>
            </p:nvSpPr>
            <p:spPr>
              <a:xfrm>
                <a:off x="975755" y="2161406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69" name="TextBox 30"/>
            <p:cNvSpPr txBox="1"/>
            <p:nvPr/>
          </p:nvSpPr>
          <p:spPr>
            <a:xfrm>
              <a:off x="5583001" y="2754805"/>
              <a:ext cx="414180" cy="45771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34804" y="2984210"/>
            <a:ext cx="2274523" cy="1228456"/>
            <a:chOff x="3498130" y="2200556"/>
            <a:chExt cx="1823979" cy="1609411"/>
          </a:xfr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3" name="组合 72"/>
            <p:cNvGrpSpPr/>
            <p:nvPr/>
          </p:nvGrpSpPr>
          <p:grpSpPr>
            <a:xfrm>
              <a:off x="3498130" y="2200556"/>
              <a:ext cx="1823979" cy="1609411"/>
              <a:chOff x="884818" y="2177763"/>
              <a:chExt cx="1823979" cy="1609411"/>
            </a:xfrm>
            <a:grpFill/>
          </p:grpSpPr>
          <p:sp>
            <p:nvSpPr>
              <p:cNvPr id="75" name="右箭头 55"/>
              <p:cNvSpPr/>
              <p:nvPr/>
            </p:nvSpPr>
            <p:spPr>
              <a:xfrm>
                <a:off x="1037620" y="2569651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微软雅黑" panose="020B0503020204020204" pitchFamily="34" charset="-122"/>
                </a:endParaRPr>
              </a:p>
            </p:txBody>
          </p:sp>
          <p:sp>
            <p:nvSpPr>
              <p:cNvPr id="76" name="右箭头 55"/>
              <p:cNvSpPr/>
              <p:nvPr/>
            </p:nvSpPr>
            <p:spPr>
              <a:xfrm>
                <a:off x="884818" y="2177763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35"/>
            <p:cNvSpPr txBox="1"/>
            <p:nvPr/>
          </p:nvSpPr>
          <p:spPr>
            <a:xfrm>
              <a:off x="4369061" y="2754805"/>
              <a:ext cx="415466" cy="45771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255913" y="2973667"/>
            <a:ext cx="2211926" cy="1228456"/>
            <a:chOff x="2473571" y="2211710"/>
            <a:chExt cx="1773781" cy="1609411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8" name="组合 77"/>
            <p:cNvGrpSpPr/>
            <p:nvPr/>
          </p:nvGrpSpPr>
          <p:grpSpPr>
            <a:xfrm>
              <a:off x="2473571" y="2211710"/>
              <a:ext cx="1773781" cy="1609411"/>
              <a:chOff x="1074198" y="2188917"/>
              <a:chExt cx="1773781" cy="1609411"/>
            </a:xfrm>
            <a:grpFill/>
          </p:grpSpPr>
          <p:sp>
            <p:nvSpPr>
              <p:cNvPr id="80" name="右箭头 55"/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微软雅黑" panose="020B0503020204020204" pitchFamily="34" charset="-122"/>
                </a:endParaRPr>
              </a:p>
            </p:txBody>
          </p:sp>
          <p:sp>
            <p:nvSpPr>
              <p:cNvPr id="81" name="右箭头 55"/>
              <p:cNvSpPr/>
              <p:nvPr/>
            </p:nvSpPr>
            <p:spPr>
              <a:xfrm>
                <a:off x="1074198" y="2188917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79" name="TextBox 40"/>
            <p:cNvSpPr txBox="1"/>
            <p:nvPr/>
          </p:nvSpPr>
          <p:spPr>
            <a:xfrm>
              <a:off x="3155122" y="2754805"/>
              <a:ext cx="410324" cy="45771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800925" y="3005064"/>
            <a:ext cx="2211926" cy="1228456"/>
            <a:chOff x="1259632" y="2211710"/>
            <a:chExt cx="1773781" cy="1609411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3" name="组合 82"/>
            <p:cNvGrpSpPr/>
            <p:nvPr/>
          </p:nvGrpSpPr>
          <p:grpSpPr>
            <a:xfrm>
              <a:off x="1259632" y="2211710"/>
              <a:ext cx="1773781" cy="1609411"/>
              <a:chOff x="1074198" y="2188917"/>
              <a:chExt cx="1773781" cy="1609411"/>
            </a:xfrm>
            <a:grpFill/>
          </p:grpSpPr>
          <p:sp>
            <p:nvSpPr>
              <p:cNvPr id="85" name="右箭头 55"/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微软雅黑" panose="020B0503020204020204" pitchFamily="34" charset="-122"/>
                </a:endParaRPr>
              </a:p>
            </p:txBody>
          </p:sp>
          <p:sp>
            <p:nvSpPr>
              <p:cNvPr id="86" name="右箭头 55"/>
              <p:cNvSpPr/>
              <p:nvPr/>
            </p:nvSpPr>
            <p:spPr>
              <a:xfrm>
                <a:off x="1074198" y="2188917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84" name="TextBox 45"/>
            <p:cNvSpPr txBox="1"/>
            <p:nvPr/>
          </p:nvSpPr>
          <p:spPr>
            <a:xfrm>
              <a:off x="1941183" y="2754805"/>
              <a:ext cx="351192" cy="45771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7608168" y="4149586"/>
            <a:ext cx="0" cy="507309"/>
          </a:xfrm>
          <a:prstGeom prst="line">
            <a:avLst/>
          </a:prstGeom>
          <a:ln>
            <a:solidFill>
              <a:srgbClr val="70C9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20" grpId="0"/>
      <p:bldP spid="36" grpId="0"/>
      <p:bldP spid="39" grpId="0"/>
      <p:bldP spid="41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 b="4515"/>
          <a:stretch>
            <a:fillRect/>
          </a:stretch>
        </p:blipFill>
        <p:spPr/>
      </p:pic>
      <p:sp>
        <p:nvSpPr>
          <p:cNvPr id="9" name="PA_矩形 2"/>
          <p:cNvSpPr/>
          <p:nvPr>
            <p:custDataLst>
              <p:tags r:id="rId2"/>
            </p:custDataLst>
          </p:nvPr>
        </p:nvSpPr>
        <p:spPr>
          <a:xfrm>
            <a:off x="6087972" y="1261140"/>
            <a:ext cx="6104028" cy="4104704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2115">
              <a:lnSpc>
                <a:spcPct val="80000"/>
              </a:lnSpc>
              <a:defRPr/>
            </a:pPr>
            <a:r>
              <a:rPr lang="en-US" altLang="zh-CN" sz="9600" b="1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헤드라인A"/>
                <a:cs typeface="헤드라인A"/>
              </a:rPr>
              <a:t> </a:t>
            </a:r>
            <a:endParaRPr lang="en-US" altLang="zh-CN" sz="9600" b="1" kern="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헤드라인A"/>
              <a:cs typeface="헤드라인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0" name="Rectangle 55"/>
          <p:cNvSpPr/>
          <p:nvPr/>
        </p:nvSpPr>
        <p:spPr>
          <a:xfrm>
            <a:off x="8684169" y="3016015"/>
            <a:ext cx="3335337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范围</a:t>
            </a:r>
            <a:endParaRPr lang="zh-CN" altLang="en-US" sz="4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3354705" y="1668145"/>
            <a:ext cx="6195695" cy="4118610"/>
          </a:xfrm>
          <a:custGeom>
            <a:avLst/>
            <a:gdLst>
              <a:gd name="connsiteX0" fmla="*/ 0 w 2011201"/>
              <a:gd name="connsiteY0" fmla="*/ 335207 h 4569321"/>
              <a:gd name="connsiteX1" fmla="*/ 335207 w 2011201"/>
              <a:gd name="connsiteY1" fmla="*/ 0 h 4569321"/>
              <a:gd name="connsiteX2" fmla="*/ 1675994 w 2011201"/>
              <a:gd name="connsiteY2" fmla="*/ 0 h 4569321"/>
              <a:gd name="connsiteX3" fmla="*/ 2011201 w 2011201"/>
              <a:gd name="connsiteY3" fmla="*/ 335207 h 4569321"/>
              <a:gd name="connsiteX4" fmla="*/ 2011201 w 2011201"/>
              <a:gd name="connsiteY4" fmla="*/ 4234114 h 4569321"/>
              <a:gd name="connsiteX5" fmla="*/ 1675994 w 2011201"/>
              <a:gd name="connsiteY5" fmla="*/ 4569321 h 4569321"/>
              <a:gd name="connsiteX6" fmla="*/ 335207 w 2011201"/>
              <a:gd name="connsiteY6" fmla="*/ 4569321 h 4569321"/>
              <a:gd name="connsiteX7" fmla="*/ 0 w 2011201"/>
              <a:gd name="connsiteY7" fmla="*/ 4234114 h 4569321"/>
              <a:gd name="connsiteX8" fmla="*/ 0 w 2011201"/>
              <a:gd name="connsiteY8" fmla="*/ 335207 h 4569321"/>
              <a:gd name="connsiteX0-1" fmla="*/ 0 w 2011201"/>
              <a:gd name="connsiteY0-2" fmla="*/ 335207 h 4569321"/>
              <a:gd name="connsiteX1-3" fmla="*/ 335207 w 2011201"/>
              <a:gd name="connsiteY1-4" fmla="*/ 0 h 4569321"/>
              <a:gd name="connsiteX2-5" fmla="*/ 1675994 w 2011201"/>
              <a:gd name="connsiteY2-6" fmla="*/ 0 h 4569321"/>
              <a:gd name="connsiteX3-7" fmla="*/ 2011201 w 2011201"/>
              <a:gd name="connsiteY3-8" fmla="*/ 335207 h 4569321"/>
              <a:gd name="connsiteX4-9" fmla="*/ 2011201 w 2011201"/>
              <a:gd name="connsiteY4-10" fmla="*/ 4234114 h 4569321"/>
              <a:gd name="connsiteX5-11" fmla="*/ 1675994 w 2011201"/>
              <a:gd name="connsiteY5-12" fmla="*/ 4569321 h 4569321"/>
              <a:gd name="connsiteX6-13" fmla="*/ 335207 w 2011201"/>
              <a:gd name="connsiteY6-14" fmla="*/ 4569321 h 4569321"/>
              <a:gd name="connsiteX7-15" fmla="*/ 0 w 2011201"/>
              <a:gd name="connsiteY7-16" fmla="*/ 4234114 h 4569321"/>
              <a:gd name="connsiteX8-17" fmla="*/ 1426 w 2011201"/>
              <a:gd name="connsiteY8-18" fmla="*/ 584696 h 4569321"/>
              <a:gd name="connsiteX9" fmla="*/ 0 w 2011201"/>
              <a:gd name="connsiteY9" fmla="*/ 335207 h 4569321"/>
              <a:gd name="connsiteX0-19" fmla="*/ 26596 w 2037797"/>
              <a:gd name="connsiteY0-20" fmla="*/ 335207 h 4569321"/>
              <a:gd name="connsiteX1-21" fmla="*/ 361803 w 2037797"/>
              <a:gd name="connsiteY1-22" fmla="*/ 0 h 4569321"/>
              <a:gd name="connsiteX2-23" fmla="*/ 1702590 w 2037797"/>
              <a:gd name="connsiteY2-24" fmla="*/ 0 h 4569321"/>
              <a:gd name="connsiteX3-25" fmla="*/ 2037797 w 2037797"/>
              <a:gd name="connsiteY3-26" fmla="*/ 335207 h 4569321"/>
              <a:gd name="connsiteX4-27" fmla="*/ 2037797 w 2037797"/>
              <a:gd name="connsiteY4-28" fmla="*/ 4234114 h 4569321"/>
              <a:gd name="connsiteX5-29" fmla="*/ 1702590 w 2037797"/>
              <a:gd name="connsiteY5-30" fmla="*/ 4569321 h 4569321"/>
              <a:gd name="connsiteX6-31" fmla="*/ 361803 w 2037797"/>
              <a:gd name="connsiteY6-32" fmla="*/ 4569321 h 4569321"/>
              <a:gd name="connsiteX7-33" fmla="*/ 26596 w 2037797"/>
              <a:gd name="connsiteY7-34" fmla="*/ 4234114 h 4569321"/>
              <a:gd name="connsiteX8-35" fmla="*/ 21672 w 2037797"/>
              <a:gd name="connsiteY8-36" fmla="*/ 1086346 h 4569321"/>
              <a:gd name="connsiteX9-37" fmla="*/ 28022 w 2037797"/>
              <a:gd name="connsiteY9-38" fmla="*/ 584696 h 4569321"/>
              <a:gd name="connsiteX10" fmla="*/ 26596 w 2037797"/>
              <a:gd name="connsiteY10" fmla="*/ 335207 h 4569321"/>
              <a:gd name="connsiteX0-39" fmla="*/ 18754 w 2034879"/>
              <a:gd name="connsiteY0-40" fmla="*/ 1086346 h 4569321"/>
              <a:gd name="connsiteX1-41" fmla="*/ 25104 w 2034879"/>
              <a:gd name="connsiteY1-42" fmla="*/ 584696 h 4569321"/>
              <a:gd name="connsiteX2-43" fmla="*/ 23678 w 2034879"/>
              <a:gd name="connsiteY2-44" fmla="*/ 335207 h 4569321"/>
              <a:gd name="connsiteX3-45" fmla="*/ 358885 w 2034879"/>
              <a:gd name="connsiteY3-46" fmla="*/ 0 h 4569321"/>
              <a:gd name="connsiteX4-47" fmla="*/ 1699672 w 2034879"/>
              <a:gd name="connsiteY4-48" fmla="*/ 0 h 4569321"/>
              <a:gd name="connsiteX5-49" fmla="*/ 2034879 w 2034879"/>
              <a:gd name="connsiteY5-50" fmla="*/ 335207 h 4569321"/>
              <a:gd name="connsiteX6-51" fmla="*/ 2034879 w 2034879"/>
              <a:gd name="connsiteY6-52" fmla="*/ 4234114 h 4569321"/>
              <a:gd name="connsiteX7-53" fmla="*/ 1699672 w 2034879"/>
              <a:gd name="connsiteY7-54" fmla="*/ 4569321 h 4569321"/>
              <a:gd name="connsiteX8-55" fmla="*/ 358885 w 2034879"/>
              <a:gd name="connsiteY8-56" fmla="*/ 4569321 h 4569321"/>
              <a:gd name="connsiteX9-57" fmla="*/ 23678 w 2034879"/>
              <a:gd name="connsiteY9-58" fmla="*/ 4234114 h 4569321"/>
              <a:gd name="connsiteX10-59" fmla="*/ 110194 w 2034879"/>
              <a:gd name="connsiteY10-60" fmla="*/ 1177786 h 4569321"/>
              <a:gd name="connsiteX0-61" fmla="*/ 0 w 2016125"/>
              <a:gd name="connsiteY0-62" fmla="*/ 1086346 h 4569321"/>
              <a:gd name="connsiteX1-63" fmla="*/ 6350 w 2016125"/>
              <a:gd name="connsiteY1-64" fmla="*/ 584696 h 4569321"/>
              <a:gd name="connsiteX2-65" fmla="*/ 4924 w 2016125"/>
              <a:gd name="connsiteY2-66" fmla="*/ 335207 h 4569321"/>
              <a:gd name="connsiteX3-67" fmla="*/ 340131 w 2016125"/>
              <a:gd name="connsiteY3-68" fmla="*/ 0 h 4569321"/>
              <a:gd name="connsiteX4-69" fmla="*/ 1680918 w 2016125"/>
              <a:gd name="connsiteY4-70" fmla="*/ 0 h 4569321"/>
              <a:gd name="connsiteX5-71" fmla="*/ 2016125 w 2016125"/>
              <a:gd name="connsiteY5-72" fmla="*/ 335207 h 4569321"/>
              <a:gd name="connsiteX6-73" fmla="*/ 2016125 w 2016125"/>
              <a:gd name="connsiteY6-74" fmla="*/ 4234114 h 4569321"/>
              <a:gd name="connsiteX7-75" fmla="*/ 1680918 w 2016125"/>
              <a:gd name="connsiteY7-76" fmla="*/ 4569321 h 4569321"/>
              <a:gd name="connsiteX8-77" fmla="*/ 340131 w 2016125"/>
              <a:gd name="connsiteY8-78" fmla="*/ 4569321 h 4569321"/>
              <a:gd name="connsiteX9-79" fmla="*/ 4924 w 2016125"/>
              <a:gd name="connsiteY9-80" fmla="*/ 4234114 h 4569321"/>
              <a:gd name="connsiteX0-81" fmla="*/ 1426 w 2011201"/>
              <a:gd name="connsiteY0-82" fmla="*/ 584696 h 4569321"/>
              <a:gd name="connsiteX1-83" fmla="*/ 0 w 2011201"/>
              <a:gd name="connsiteY1-84" fmla="*/ 335207 h 4569321"/>
              <a:gd name="connsiteX2-85" fmla="*/ 335207 w 2011201"/>
              <a:gd name="connsiteY2-86" fmla="*/ 0 h 4569321"/>
              <a:gd name="connsiteX3-87" fmla="*/ 1675994 w 2011201"/>
              <a:gd name="connsiteY3-88" fmla="*/ 0 h 4569321"/>
              <a:gd name="connsiteX4-89" fmla="*/ 2011201 w 2011201"/>
              <a:gd name="connsiteY4-90" fmla="*/ 335207 h 4569321"/>
              <a:gd name="connsiteX5-91" fmla="*/ 2011201 w 2011201"/>
              <a:gd name="connsiteY5-92" fmla="*/ 4234114 h 4569321"/>
              <a:gd name="connsiteX6-93" fmla="*/ 1675994 w 2011201"/>
              <a:gd name="connsiteY6-94" fmla="*/ 4569321 h 4569321"/>
              <a:gd name="connsiteX7-95" fmla="*/ 335207 w 2011201"/>
              <a:gd name="connsiteY7-96" fmla="*/ 4569321 h 4569321"/>
              <a:gd name="connsiteX8-97" fmla="*/ 0 w 2011201"/>
              <a:gd name="connsiteY8-98" fmla="*/ 4234114 h 4569321"/>
              <a:gd name="connsiteX0-99" fmla="*/ 1426 w 2011201"/>
              <a:gd name="connsiteY0-100" fmla="*/ 584696 h 4569321"/>
              <a:gd name="connsiteX1-101" fmla="*/ 0 w 2011201"/>
              <a:gd name="connsiteY1-102" fmla="*/ 335207 h 4569321"/>
              <a:gd name="connsiteX2-103" fmla="*/ 335207 w 2011201"/>
              <a:gd name="connsiteY2-104" fmla="*/ 0 h 4569321"/>
              <a:gd name="connsiteX3-105" fmla="*/ 1675994 w 2011201"/>
              <a:gd name="connsiteY3-106" fmla="*/ 0 h 4569321"/>
              <a:gd name="connsiteX4-107" fmla="*/ 2011201 w 2011201"/>
              <a:gd name="connsiteY4-108" fmla="*/ 335207 h 4569321"/>
              <a:gd name="connsiteX5-109" fmla="*/ 2011201 w 2011201"/>
              <a:gd name="connsiteY5-110" fmla="*/ 4234114 h 4569321"/>
              <a:gd name="connsiteX6-111" fmla="*/ 1675994 w 2011201"/>
              <a:gd name="connsiteY6-112" fmla="*/ 4569321 h 4569321"/>
              <a:gd name="connsiteX7-113" fmla="*/ 335207 w 2011201"/>
              <a:gd name="connsiteY7-114" fmla="*/ 4569321 h 4569321"/>
              <a:gd name="connsiteX0-115" fmla="*/ 1426 w 2011201"/>
              <a:gd name="connsiteY0-116" fmla="*/ 584696 h 4569321"/>
              <a:gd name="connsiteX1-117" fmla="*/ 0 w 2011201"/>
              <a:gd name="connsiteY1-118" fmla="*/ 335207 h 4569321"/>
              <a:gd name="connsiteX2-119" fmla="*/ 335207 w 2011201"/>
              <a:gd name="connsiteY2-120" fmla="*/ 0 h 4569321"/>
              <a:gd name="connsiteX3-121" fmla="*/ 1675994 w 2011201"/>
              <a:gd name="connsiteY3-122" fmla="*/ 0 h 4569321"/>
              <a:gd name="connsiteX4-123" fmla="*/ 2011201 w 2011201"/>
              <a:gd name="connsiteY4-124" fmla="*/ 335207 h 4569321"/>
              <a:gd name="connsiteX5-125" fmla="*/ 2011201 w 2011201"/>
              <a:gd name="connsiteY5-126" fmla="*/ 4234114 h 4569321"/>
              <a:gd name="connsiteX6-127" fmla="*/ 1675994 w 2011201"/>
              <a:gd name="connsiteY6-128" fmla="*/ 4569321 h 4569321"/>
              <a:gd name="connsiteX0-129" fmla="*/ 1426 w 2011201"/>
              <a:gd name="connsiteY0-130" fmla="*/ 584696 h 4234114"/>
              <a:gd name="connsiteX1-131" fmla="*/ 0 w 2011201"/>
              <a:gd name="connsiteY1-132" fmla="*/ 335207 h 4234114"/>
              <a:gd name="connsiteX2-133" fmla="*/ 335207 w 2011201"/>
              <a:gd name="connsiteY2-134" fmla="*/ 0 h 4234114"/>
              <a:gd name="connsiteX3-135" fmla="*/ 1675994 w 2011201"/>
              <a:gd name="connsiteY3-136" fmla="*/ 0 h 4234114"/>
              <a:gd name="connsiteX4-137" fmla="*/ 2011201 w 2011201"/>
              <a:gd name="connsiteY4-138" fmla="*/ 335207 h 4234114"/>
              <a:gd name="connsiteX5-139" fmla="*/ 2011201 w 2011201"/>
              <a:gd name="connsiteY5-140" fmla="*/ 4234114 h 4234114"/>
              <a:gd name="connsiteX0-141" fmla="*/ 1426 w 2011201"/>
              <a:gd name="connsiteY0-142" fmla="*/ 584696 h 4234114"/>
              <a:gd name="connsiteX1-143" fmla="*/ 0 w 2011201"/>
              <a:gd name="connsiteY1-144" fmla="*/ 335207 h 4234114"/>
              <a:gd name="connsiteX2-145" fmla="*/ 335207 w 2011201"/>
              <a:gd name="connsiteY2-146" fmla="*/ 0 h 4234114"/>
              <a:gd name="connsiteX3-147" fmla="*/ 1675994 w 2011201"/>
              <a:gd name="connsiteY3-148" fmla="*/ 0 h 4234114"/>
              <a:gd name="connsiteX4-149" fmla="*/ 2011201 w 2011201"/>
              <a:gd name="connsiteY4-150" fmla="*/ 335207 h 4234114"/>
              <a:gd name="connsiteX5-151" fmla="*/ 2011201 w 2011201"/>
              <a:gd name="connsiteY5-152" fmla="*/ 4234114 h 4234114"/>
              <a:gd name="connsiteX0-153" fmla="*/ 1426 w 2016785"/>
              <a:gd name="connsiteY0-154" fmla="*/ 584696 h 4234114"/>
              <a:gd name="connsiteX1-155" fmla="*/ 0 w 2016785"/>
              <a:gd name="connsiteY1-156" fmla="*/ 335207 h 4234114"/>
              <a:gd name="connsiteX2-157" fmla="*/ 335207 w 2016785"/>
              <a:gd name="connsiteY2-158" fmla="*/ 0 h 4234114"/>
              <a:gd name="connsiteX3-159" fmla="*/ 1675994 w 2016785"/>
              <a:gd name="connsiteY3-160" fmla="*/ 0 h 4234114"/>
              <a:gd name="connsiteX4-161" fmla="*/ 2011201 w 2016785"/>
              <a:gd name="connsiteY4-162" fmla="*/ 335207 h 4234114"/>
              <a:gd name="connsiteX5-163" fmla="*/ 2016785 w 2016785"/>
              <a:gd name="connsiteY5-164" fmla="*/ 3548905 h 4234114"/>
              <a:gd name="connsiteX6-165" fmla="*/ 2011201 w 2016785"/>
              <a:gd name="connsiteY6-166" fmla="*/ 4234114 h 4234114"/>
              <a:gd name="connsiteX0-167" fmla="*/ 1426 w 2016785"/>
              <a:gd name="connsiteY0-168" fmla="*/ 584696 h 3548905"/>
              <a:gd name="connsiteX1-169" fmla="*/ 0 w 2016785"/>
              <a:gd name="connsiteY1-170" fmla="*/ 335207 h 3548905"/>
              <a:gd name="connsiteX2-171" fmla="*/ 335207 w 2016785"/>
              <a:gd name="connsiteY2-172" fmla="*/ 0 h 3548905"/>
              <a:gd name="connsiteX3-173" fmla="*/ 1675994 w 2016785"/>
              <a:gd name="connsiteY3-174" fmla="*/ 0 h 3548905"/>
              <a:gd name="connsiteX4-175" fmla="*/ 2011201 w 2016785"/>
              <a:gd name="connsiteY4-176" fmla="*/ 335207 h 3548905"/>
              <a:gd name="connsiteX5-177" fmla="*/ 2016785 w 2016785"/>
              <a:gd name="connsiteY5-178" fmla="*/ 3548905 h 35489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016785" h="3548905">
                <a:moveTo>
                  <a:pt x="1426" y="584696"/>
                </a:moveTo>
                <a:cubicBezTo>
                  <a:pt x="951" y="501533"/>
                  <a:pt x="475" y="418370"/>
                  <a:pt x="0" y="335207"/>
                </a:cubicBezTo>
                <a:cubicBezTo>
                  <a:pt x="0" y="150077"/>
                  <a:pt x="150077" y="0"/>
                  <a:pt x="335207" y="0"/>
                </a:cubicBezTo>
                <a:lnTo>
                  <a:pt x="1675994" y="0"/>
                </a:lnTo>
                <a:cubicBezTo>
                  <a:pt x="1861124" y="0"/>
                  <a:pt x="2011201" y="150077"/>
                  <a:pt x="2011201" y="335207"/>
                </a:cubicBezTo>
                <a:cubicBezTo>
                  <a:pt x="2013062" y="1406440"/>
                  <a:pt x="2014924" y="2477672"/>
                  <a:pt x="2016785" y="3548905"/>
                </a:cubicBezTo>
              </a:path>
            </a:pathLst>
          </a:custGeom>
          <a:noFill/>
          <a:ln w="50800">
            <a:solidFill>
              <a:schemeClr val="accent4">
                <a:lumMod val="60000"/>
                <a:lumOff val="40000"/>
              </a:schemeClr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6" name="TextBox 28"/>
          <p:cNvSpPr txBox="1"/>
          <p:nvPr/>
        </p:nvSpPr>
        <p:spPr>
          <a:xfrm>
            <a:off x="3468370" y="2344420"/>
            <a:ext cx="4953000" cy="4826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tIns="0" rIns="0" bIns="0" rtlCol="0" anchor="ctr">
            <a:no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chemeClr val="bg1"/>
                </a:solidFill>
                <a:cs typeface="微软雅黑" panose="020B0503020204020204" pitchFamily="34" charset="-122"/>
              </a:rPr>
              <a:t>范围</a:t>
            </a:r>
            <a:endParaRPr lang="zh-CN" altLang="en-US" b="1" dirty="0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p:sp>
        <p:nvSpPr>
          <p:cNvPr id="21" name="Oval 63"/>
          <p:cNvSpPr>
            <a:spLocks noChangeArrowheads="1"/>
          </p:cNvSpPr>
          <p:nvPr/>
        </p:nvSpPr>
        <p:spPr bwMode="auto">
          <a:xfrm>
            <a:off x="2810510" y="2204720"/>
            <a:ext cx="762000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914400" y="230505"/>
            <a:ext cx="892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程序开发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1+X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等级标准适用范围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56000" y="3205162"/>
            <a:ext cx="508000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en-US" altLang="zh-CN" b="0">
                <a:ea typeface="宋体" panose="02010600030101010101" pitchFamily="2" charset="-122"/>
              </a:rPr>
              <a:t>1.</a:t>
            </a:r>
            <a:r>
              <a:rPr lang="zh-CN" b="0">
                <a:ea typeface="宋体" panose="02010600030101010101" pitchFamily="2" charset="-122"/>
              </a:rPr>
              <a:t>本标准规定了</a:t>
            </a:r>
            <a:r>
              <a:rPr lang="zh-CN" b="0">
                <a:ea typeface="宋体" panose="02010600030101010101" pitchFamily="2" charset="-122"/>
                <a:cs typeface="Times New Roman" panose="02020603050405020304" charset="0"/>
              </a:rPr>
              <a:t>Python程序开发职业技能等级对应的工作领域、工作任务及职业技能要求。</a:t>
            </a:r>
            <a:endParaRPr lang="zh-CN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b="0">
                <a:latin typeface="Calibri" panose="020F0502020204030204" pitchFamily="34" charset="0"/>
                <a:ea typeface="宋体" panose="02010600030101010101" pitchFamily="2" charset="-122"/>
              </a:rPr>
              <a:t>2.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本标准适用于</a:t>
            </a:r>
            <a:r>
              <a:rPr lang="en-US" b="0"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charset="-122"/>
              </a:rPr>
              <a:t>Python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程序开发职业技能培训、考核与评价，相关用人单位的人员聘用、培训与考核可参照使用。</a:t>
            </a:r>
            <a:endParaRPr lang="zh-CN" altLang="en-US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 animBg="1"/>
      <p:bldP spid="6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635" y="1268730"/>
            <a:ext cx="7890510" cy="4127500"/>
            <a:chOff x="-1" y="1998"/>
            <a:chExt cx="12426" cy="65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" y="1998"/>
              <a:ext cx="12424" cy="6463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-1" y="2034"/>
              <a:ext cx="12426" cy="6464"/>
            </a:xfrm>
            <a:prstGeom prst="rect">
              <a:avLst/>
            </a:prstGeom>
            <a:solidFill>
              <a:schemeClr val="accent5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微软雅黑" panose="020B0503020204020204" pitchFamily="34" charset="-122"/>
              </a:endParaRPr>
            </a:p>
          </p:txBody>
        </p:sp>
      </p:grpSp>
      <p:sp>
        <p:nvSpPr>
          <p:cNvPr id="7" name="PA_矩形 2"/>
          <p:cNvSpPr/>
          <p:nvPr>
            <p:custDataLst>
              <p:tags r:id="rId2"/>
            </p:custDataLst>
          </p:nvPr>
        </p:nvSpPr>
        <p:spPr>
          <a:xfrm>
            <a:off x="6081395" y="1262483"/>
            <a:ext cx="6104028" cy="4104704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2115">
              <a:lnSpc>
                <a:spcPct val="80000"/>
              </a:lnSpc>
              <a:defRPr/>
            </a:pPr>
            <a:r>
              <a:rPr lang="en-US" altLang="zh-CN" sz="9600" b="1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헤드라인A"/>
                <a:cs typeface="헤드라인A"/>
              </a:rPr>
              <a:t> </a:t>
            </a:r>
            <a:endParaRPr lang="en-US" altLang="zh-CN" sz="9600" b="1" kern="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헤드라인A"/>
              <a:cs typeface="헤드라인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6325308" y="2715663"/>
            <a:ext cx="1642900" cy="1195065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8" name="Rectangle 55"/>
          <p:cNvSpPr/>
          <p:nvPr/>
        </p:nvSpPr>
        <p:spPr>
          <a:xfrm>
            <a:off x="8247350" y="3134892"/>
            <a:ext cx="3816424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id-ID" sz="4000" dirty="0">
                <a:cs typeface="微软雅黑" panose="020B0503020204020204" pitchFamily="34" charset="-122"/>
              </a:rPr>
              <a:t>适用院校专业</a:t>
            </a:r>
            <a:endParaRPr lang="zh-CN" altLang="id-ID" sz="4000" dirty="0"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3"/>
          <p:cNvSpPr txBox="1"/>
          <p:nvPr/>
        </p:nvSpPr>
        <p:spPr>
          <a:xfrm>
            <a:off x="914416" y="215404"/>
            <a:ext cx="1063524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程序开发技能等级证书解读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1"/>
            </p:custDataLst>
          </p:nvPr>
        </p:nvSpPr>
        <p:spPr>
          <a:xfrm>
            <a:off x="1144270" y="1550035"/>
            <a:ext cx="10013315" cy="4422775"/>
          </a:xfrm>
          <a:custGeom>
            <a:avLst/>
            <a:gdLst>
              <a:gd name="connsiteX0" fmla="*/ 176782 w 1993900"/>
              <a:gd name="connsiteY0" fmla="*/ 0 h 1282700"/>
              <a:gd name="connsiteX1" fmla="*/ 399032 w 1993900"/>
              <a:gd name="connsiteY1" fmla="*/ 0 h 1282700"/>
              <a:gd name="connsiteX2" fmla="*/ 435678 w 1993900"/>
              <a:gd name="connsiteY2" fmla="*/ 0 h 1282700"/>
              <a:gd name="connsiteX3" fmla="*/ 657928 w 1993900"/>
              <a:gd name="connsiteY3" fmla="*/ 0 h 1282700"/>
              <a:gd name="connsiteX4" fmla="*/ 854778 w 1993900"/>
              <a:gd name="connsiteY4" fmla="*/ 196850 h 1282700"/>
              <a:gd name="connsiteX5" fmla="*/ 996950 w 1993900"/>
              <a:gd name="connsiteY5" fmla="*/ 196850 h 1282700"/>
              <a:gd name="connsiteX6" fmla="*/ 1844248 w 1993900"/>
              <a:gd name="connsiteY6" fmla="*/ 196850 h 1282700"/>
              <a:gd name="connsiteX7" fmla="*/ 1993900 w 1993900"/>
              <a:gd name="connsiteY7" fmla="*/ 346502 h 1282700"/>
              <a:gd name="connsiteX8" fmla="*/ 1993900 w 1993900"/>
              <a:gd name="connsiteY8" fmla="*/ 590550 h 1282700"/>
              <a:gd name="connsiteX9" fmla="*/ 1993900 w 1993900"/>
              <a:gd name="connsiteY9" fmla="*/ 1105918 h 1282700"/>
              <a:gd name="connsiteX10" fmla="*/ 1993900 w 1993900"/>
              <a:gd name="connsiteY10" fmla="*/ 1133048 h 1282700"/>
              <a:gd name="connsiteX11" fmla="*/ 1844248 w 1993900"/>
              <a:gd name="connsiteY11" fmla="*/ 1282700 h 1282700"/>
              <a:gd name="connsiteX12" fmla="*/ 1817118 w 1993900"/>
              <a:gd name="connsiteY12" fmla="*/ 1282700 h 1282700"/>
              <a:gd name="connsiteX13" fmla="*/ 996950 w 1993900"/>
              <a:gd name="connsiteY13" fmla="*/ 1282700 h 1282700"/>
              <a:gd name="connsiteX14" fmla="*/ 399032 w 1993900"/>
              <a:gd name="connsiteY14" fmla="*/ 1282700 h 1282700"/>
              <a:gd name="connsiteX15" fmla="*/ 371902 w 1993900"/>
              <a:gd name="connsiteY15" fmla="*/ 1282700 h 1282700"/>
              <a:gd name="connsiteX16" fmla="*/ 176782 w 1993900"/>
              <a:gd name="connsiteY16" fmla="*/ 1282700 h 1282700"/>
              <a:gd name="connsiteX17" fmla="*/ 149652 w 1993900"/>
              <a:gd name="connsiteY17" fmla="*/ 1282700 h 1282700"/>
              <a:gd name="connsiteX18" fmla="*/ 0 w 1993900"/>
              <a:gd name="connsiteY18" fmla="*/ 1133048 h 1282700"/>
              <a:gd name="connsiteX19" fmla="*/ 0 w 1993900"/>
              <a:gd name="connsiteY19" fmla="*/ 1105918 h 1282700"/>
              <a:gd name="connsiteX20" fmla="*/ 0 w 1993900"/>
              <a:gd name="connsiteY20" fmla="*/ 346502 h 1282700"/>
              <a:gd name="connsiteX21" fmla="*/ 0 w 1993900"/>
              <a:gd name="connsiteY21" fmla="*/ 176782 h 1282700"/>
              <a:gd name="connsiteX22" fmla="*/ 176782 w 1993900"/>
              <a:gd name="connsiteY22" fmla="*/ 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93900" h="1282700">
                <a:moveTo>
                  <a:pt x="176782" y="0"/>
                </a:moveTo>
                <a:lnTo>
                  <a:pt x="399032" y="0"/>
                </a:lnTo>
                <a:lnTo>
                  <a:pt x="435678" y="0"/>
                </a:lnTo>
                <a:lnTo>
                  <a:pt x="657928" y="0"/>
                </a:lnTo>
                <a:lnTo>
                  <a:pt x="854778" y="196850"/>
                </a:lnTo>
                <a:lnTo>
                  <a:pt x="996950" y="196850"/>
                </a:lnTo>
                <a:lnTo>
                  <a:pt x="1844248" y="196850"/>
                </a:lnTo>
                <a:cubicBezTo>
                  <a:pt x="1926899" y="196850"/>
                  <a:pt x="1993900" y="263851"/>
                  <a:pt x="1993900" y="346502"/>
                </a:cubicBezTo>
                <a:lnTo>
                  <a:pt x="1993900" y="590550"/>
                </a:lnTo>
                <a:lnTo>
                  <a:pt x="1993900" y="1105918"/>
                </a:lnTo>
                <a:lnTo>
                  <a:pt x="1993900" y="1133048"/>
                </a:lnTo>
                <a:cubicBezTo>
                  <a:pt x="1993900" y="1215699"/>
                  <a:pt x="1926899" y="1282700"/>
                  <a:pt x="1844248" y="1282700"/>
                </a:cubicBezTo>
                <a:lnTo>
                  <a:pt x="1817118" y="1282700"/>
                </a:lnTo>
                <a:lnTo>
                  <a:pt x="996950" y="1282700"/>
                </a:lnTo>
                <a:lnTo>
                  <a:pt x="399032" y="1282700"/>
                </a:lnTo>
                <a:lnTo>
                  <a:pt x="371902" y="1282700"/>
                </a:lnTo>
                <a:lnTo>
                  <a:pt x="176782" y="1282700"/>
                </a:lnTo>
                <a:lnTo>
                  <a:pt x="149652" y="1282700"/>
                </a:lnTo>
                <a:cubicBezTo>
                  <a:pt x="67001" y="1282700"/>
                  <a:pt x="0" y="1215699"/>
                  <a:pt x="0" y="1133048"/>
                </a:cubicBezTo>
                <a:lnTo>
                  <a:pt x="0" y="1105918"/>
                </a:lnTo>
                <a:lnTo>
                  <a:pt x="0" y="346502"/>
                </a:lnTo>
                <a:lnTo>
                  <a:pt x="0" y="176782"/>
                </a:lnTo>
                <a:cubicBezTo>
                  <a:pt x="0" y="79148"/>
                  <a:pt x="79148" y="0"/>
                  <a:pt x="176782" y="0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</a:pPr>
            <a:endParaRPr lang="zh-CN" altLang="en-US" sz="2800" b="1" kern="0" dirty="0">
              <a:solidFill>
                <a:srgbClr val="1F74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2"/>
            </p:custDataLst>
          </p:nvPr>
        </p:nvSpPr>
        <p:spPr>
          <a:xfrm>
            <a:off x="1144270" y="1884680"/>
            <a:ext cx="10013315" cy="4088130"/>
          </a:xfrm>
          <a:custGeom>
            <a:avLst/>
            <a:gdLst>
              <a:gd name="connsiteX0" fmla="*/ 908048 w 1993900"/>
              <a:gd name="connsiteY0" fmla="*/ 0 h 1047750"/>
              <a:gd name="connsiteX1" fmla="*/ 1849499 w 1993900"/>
              <a:gd name="connsiteY1" fmla="*/ 0 h 1047750"/>
              <a:gd name="connsiteX2" fmla="*/ 1993900 w 1993900"/>
              <a:gd name="connsiteY2" fmla="*/ 144401 h 1047750"/>
              <a:gd name="connsiteX3" fmla="*/ 1993900 w 1993900"/>
              <a:gd name="connsiteY3" fmla="*/ 903349 h 1047750"/>
              <a:gd name="connsiteX4" fmla="*/ 1849499 w 1993900"/>
              <a:gd name="connsiteY4" fmla="*/ 1047750 h 1047750"/>
              <a:gd name="connsiteX5" fmla="*/ 144401 w 1993900"/>
              <a:gd name="connsiteY5" fmla="*/ 1047750 h 1047750"/>
              <a:gd name="connsiteX6" fmla="*/ 0 w 1993900"/>
              <a:gd name="connsiteY6" fmla="*/ 903349 h 1047750"/>
              <a:gd name="connsiteX7" fmla="*/ 0 w 1993900"/>
              <a:gd name="connsiteY7" fmla="*/ 239711 h 1047750"/>
              <a:gd name="connsiteX8" fmla="*/ 115888 w 1993900"/>
              <a:gd name="connsiteY8" fmla="*/ 123823 h 1047750"/>
              <a:gd name="connsiteX9" fmla="*/ 784225 w 1993900"/>
              <a:gd name="connsiteY9" fmla="*/ 123823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3900" h="1047750">
                <a:moveTo>
                  <a:pt x="908048" y="0"/>
                </a:moveTo>
                <a:lnTo>
                  <a:pt x="1849499" y="0"/>
                </a:lnTo>
                <a:cubicBezTo>
                  <a:pt x="1929249" y="0"/>
                  <a:pt x="1993900" y="64651"/>
                  <a:pt x="1993900" y="144401"/>
                </a:cubicBezTo>
                <a:lnTo>
                  <a:pt x="1993900" y="903349"/>
                </a:lnTo>
                <a:cubicBezTo>
                  <a:pt x="1993900" y="983099"/>
                  <a:pt x="1929249" y="1047750"/>
                  <a:pt x="1849499" y="1047750"/>
                </a:cubicBezTo>
                <a:lnTo>
                  <a:pt x="144401" y="1047750"/>
                </a:lnTo>
                <a:cubicBezTo>
                  <a:pt x="64651" y="1047750"/>
                  <a:pt x="0" y="983099"/>
                  <a:pt x="0" y="903349"/>
                </a:cubicBezTo>
                <a:lnTo>
                  <a:pt x="0" y="239711"/>
                </a:lnTo>
                <a:lnTo>
                  <a:pt x="115888" y="123823"/>
                </a:lnTo>
                <a:lnTo>
                  <a:pt x="784225" y="12382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216000" rIns="91440" bIns="45720" numCol="1" spcCol="0" rtlCol="0" fromWordArt="0" anchor="ctr" anchorCtr="0" forceAA="0" compatLnSpc="1">
            <a:normAutofit/>
          </a:bodyPr>
          <a:p>
            <a:pPr algn="ctr">
              <a:lnSpc>
                <a:spcPct val="120000"/>
              </a:lnSpc>
            </a:pPr>
            <a:endParaRPr lang="zh-CN" altLang="en-US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487805" y="2494280"/>
            <a:ext cx="9216390" cy="315087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fontScale="90000" lnSpcReduction="20000"/>
          </a:bodyPr>
          <a:p>
            <a:pPr algn="l">
              <a:lnSpc>
                <a:spcPct val="140000"/>
              </a:lnSpc>
            </a:pPr>
            <a:r>
              <a:rPr lang="zh-CN" altLang="en-US" sz="1400" b="1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中等职业学校：</a:t>
            </a:r>
            <a:r>
              <a:rPr lang="zh-CN" altLang="en-US" sz="1400" spc="15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软件与信息服务、计算机应用、网站建设与管理、电子商务、计算机网络技术、数字媒体技术应    用、移动应用技术与服务、物联网技术应用、移动商务、电子与信息技术、通信技术、移动商务、大数据技术应用、网络信息安全、网络安防系统安装与维护、计算机平面设计。</a:t>
            </a:r>
            <a:endParaRPr lang="zh-CN" altLang="en-US" sz="1400" spc="15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1400" b="1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高等职业学校：</a:t>
            </a:r>
            <a:r>
              <a:rPr lang="zh-CN" altLang="en-US" sz="1400" spc="15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软件技术、计算机应用技术、移动应用开发、云计算技术与应用、电子商务技术、信息安全与管理、计算机系统与维护、软件与信息服务、数字媒体应用技术、计算机信息管理、大数据技术与应用、人工智能技术服务、物联网应用技术、嵌入式技术与应用、计算机网络技术、卫生信息管理、工业网络技术、智能控制技术、工业机器人技术、无人机应用技术、化工自动化技术、电子信息工程技术、移动互联应用技术、智能产品开发、智能终端技术与应用。</a:t>
            </a:r>
            <a:endParaRPr lang="zh-CN" altLang="en-US" sz="1400" spc="15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1400" b="1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高等职业教育本科学校：</a:t>
            </a:r>
            <a:r>
              <a:rPr lang="zh-CN" altLang="en-US" sz="1400" spc="15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大数据技术与应用、电子信息工程、网络工程、软件工程、数字媒体技术、信息安全与管理、虚拟现实技术与应用、区块链技术与应用、通信工程。</a:t>
            </a:r>
            <a:endParaRPr lang="zh-CN" altLang="en-US" sz="1400" spc="15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1400" b="1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应用型本科学校：</a:t>
            </a:r>
            <a:r>
              <a:rPr lang="zh-CN" altLang="en-US" sz="1400" spc="15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软件工程、计算机科学与技术、电子商务、信息安全、智能科学与技术、物联网工程、数字媒体技术、电子与计算机工程、数据科学与大数据技术、新媒体技术、区块链工程、网络工程、信息与计算科学。</a:t>
            </a:r>
            <a:endParaRPr lang="zh-CN" altLang="en-US" sz="1400" spc="15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1144270" y="1550035"/>
            <a:ext cx="3142615" cy="490855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参照原版专业目录</a:t>
            </a:r>
            <a:endParaRPr lang="en-US" altLang="zh-CN" sz="24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3"/>
          <p:cNvSpPr txBox="1"/>
          <p:nvPr/>
        </p:nvSpPr>
        <p:spPr>
          <a:xfrm>
            <a:off x="914416" y="215404"/>
            <a:ext cx="1063524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Python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程序开发技能等级证书解读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1"/>
            </p:custDataLst>
          </p:nvPr>
        </p:nvSpPr>
        <p:spPr>
          <a:xfrm>
            <a:off x="1144270" y="851535"/>
            <a:ext cx="10013315" cy="5121275"/>
          </a:xfrm>
          <a:custGeom>
            <a:avLst/>
            <a:gdLst>
              <a:gd name="connsiteX0" fmla="*/ 176782 w 1993900"/>
              <a:gd name="connsiteY0" fmla="*/ 0 h 1282700"/>
              <a:gd name="connsiteX1" fmla="*/ 399032 w 1993900"/>
              <a:gd name="connsiteY1" fmla="*/ 0 h 1282700"/>
              <a:gd name="connsiteX2" fmla="*/ 435678 w 1993900"/>
              <a:gd name="connsiteY2" fmla="*/ 0 h 1282700"/>
              <a:gd name="connsiteX3" fmla="*/ 657928 w 1993900"/>
              <a:gd name="connsiteY3" fmla="*/ 0 h 1282700"/>
              <a:gd name="connsiteX4" fmla="*/ 854778 w 1993900"/>
              <a:gd name="connsiteY4" fmla="*/ 196850 h 1282700"/>
              <a:gd name="connsiteX5" fmla="*/ 996950 w 1993900"/>
              <a:gd name="connsiteY5" fmla="*/ 196850 h 1282700"/>
              <a:gd name="connsiteX6" fmla="*/ 1844248 w 1993900"/>
              <a:gd name="connsiteY6" fmla="*/ 196850 h 1282700"/>
              <a:gd name="connsiteX7" fmla="*/ 1993900 w 1993900"/>
              <a:gd name="connsiteY7" fmla="*/ 346502 h 1282700"/>
              <a:gd name="connsiteX8" fmla="*/ 1993900 w 1993900"/>
              <a:gd name="connsiteY8" fmla="*/ 590550 h 1282700"/>
              <a:gd name="connsiteX9" fmla="*/ 1993900 w 1993900"/>
              <a:gd name="connsiteY9" fmla="*/ 1105918 h 1282700"/>
              <a:gd name="connsiteX10" fmla="*/ 1993900 w 1993900"/>
              <a:gd name="connsiteY10" fmla="*/ 1133048 h 1282700"/>
              <a:gd name="connsiteX11" fmla="*/ 1844248 w 1993900"/>
              <a:gd name="connsiteY11" fmla="*/ 1282700 h 1282700"/>
              <a:gd name="connsiteX12" fmla="*/ 1817118 w 1993900"/>
              <a:gd name="connsiteY12" fmla="*/ 1282700 h 1282700"/>
              <a:gd name="connsiteX13" fmla="*/ 996950 w 1993900"/>
              <a:gd name="connsiteY13" fmla="*/ 1282700 h 1282700"/>
              <a:gd name="connsiteX14" fmla="*/ 399032 w 1993900"/>
              <a:gd name="connsiteY14" fmla="*/ 1282700 h 1282700"/>
              <a:gd name="connsiteX15" fmla="*/ 371902 w 1993900"/>
              <a:gd name="connsiteY15" fmla="*/ 1282700 h 1282700"/>
              <a:gd name="connsiteX16" fmla="*/ 176782 w 1993900"/>
              <a:gd name="connsiteY16" fmla="*/ 1282700 h 1282700"/>
              <a:gd name="connsiteX17" fmla="*/ 149652 w 1993900"/>
              <a:gd name="connsiteY17" fmla="*/ 1282700 h 1282700"/>
              <a:gd name="connsiteX18" fmla="*/ 0 w 1993900"/>
              <a:gd name="connsiteY18" fmla="*/ 1133048 h 1282700"/>
              <a:gd name="connsiteX19" fmla="*/ 0 w 1993900"/>
              <a:gd name="connsiteY19" fmla="*/ 1105918 h 1282700"/>
              <a:gd name="connsiteX20" fmla="*/ 0 w 1993900"/>
              <a:gd name="connsiteY20" fmla="*/ 346502 h 1282700"/>
              <a:gd name="connsiteX21" fmla="*/ 0 w 1993900"/>
              <a:gd name="connsiteY21" fmla="*/ 176782 h 1282700"/>
              <a:gd name="connsiteX22" fmla="*/ 176782 w 1993900"/>
              <a:gd name="connsiteY22" fmla="*/ 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93900" h="1282700">
                <a:moveTo>
                  <a:pt x="176782" y="0"/>
                </a:moveTo>
                <a:lnTo>
                  <a:pt x="399032" y="0"/>
                </a:lnTo>
                <a:lnTo>
                  <a:pt x="435678" y="0"/>
                </a:lnTo>
                <a:lnTo>
                  <a:pt x="657928" y="0"/>
                </a:lnTo>
                <a:lnTo>
                  <a:pt x="854778" y="196850"/>
                </a:lnTo>
                <a:lnTo>
                  <a:pt x="996950" y="196850"/>
                </a:lnTo>
                <a:lnTo>
                  <a:pt x="1844248" y="196850"/>
                </a:lnTo>
                <a:cubicBezTo>
                  <a:pt x="1926899" y="196850"/>
                  <a:pt x="1993900" y="263851"/>
                  <a:pt x="1993900" y="346502"/>
                </a:cubicBezTo>
                <a:lnTo>
                  <a:pt x="1993900" y="590550"/>
                </a:lnTo>
                <a:lnTo>
                  <a:pt x="1993900" y="1105918"/>
                </a:lnTo>
                <a:lnTo>
                  <a:pt x="1993900" y="1133048"/>
                </a:lnTo>
                <a:cubicBezTo>
                  <a:pt x="1993900" y="1215699"/>
                  <a:pt x="1926899" y="1282700"/>
                  <a:pt x="1844248" y="1282700"/>
                </a:cubicBezTo>
                <a:lnTo>
                  <a:pt x="1817118" y="1282700"/>
                </a:lnTo>
                <a:lnTo>
                  <a:pt x="996950" y="1282700"/>
                </a:lnTo>
                <a:lnTo>
                  <a:pt x="399032" y="1282700"/>
                </a:lnTo>
                <a:lnTo>
                  <a:pt x="371902" y="1282700"/>
                </a:lnTo>
                <a:lnTo>
                  <a:pt x="176782" y="1282700"/>
                </a:lnTo>
                <a:lnTo>
                  <a:pt x="149652" y="1282700"/>
                </a:lnTo>
                <a:cubicBezTo>
                  <a:pt x="67001" y="1282700"/>
                  <a:pt x="0" y="1215699"/>
                  <a:pt x="0" y="1133048"/>
                </a:cubicBezTo>
                <a:lnTo>
                  <a:pt x="0" y="1105918"/>
                </a:lnTo>
                <a:lnTo>
                  <a:pt x="0" y="346502"/>
                </a:lnTo>
                <a:lnTo>
                  <a:pt x="0" y="176782"/>
                </a:lnTo>
                <a:cubicBezTo>
                  <a:pt x="0" y="79148"/>
                  <a:pt x="79148" y="0"/>
                  <a:pt x="176782" y="0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</a:pPr>
            <a:endParaRPr lang="zh-CN" altLang="en-US" sz="2800" b="1" kern="0" dirty="0">
              <a:solidFill>
                <a:srgbClr val="1F74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2"/>
            </p:custDataLst>
          </p:nvPr>
        </p:nvSpPr>
        <p:spPr>
          <a:xfrm>
            <a:off x="1144270" y="1670050"/>
            <a:ext cx="10013315" cy="4302760"/>
          </a:xfrm>
          <a:custGeom>
            <a:avLst/>
            <a:gdLst>
              <a:gd name="connsiteX0" fmla="*/ 908048 w 1993900"/>
              <a:gd name="connsiteY0" fmla="*/ 0 h 1047750"/>
              <a:gd name="connsiteX1" fmla="*/ 1849499 w 1993900"/>
              <a:gd name="connsiteY1" fmla="*/ 0 h 1047750"/>
              <a:gd name="connsiteX2" fmla="*/ 1993900 w 1993900"/>
              <a:gd name="connsiteY2" fmla="*/ 144401 h 1047750"/>
              <a:gd name="connsiteX3" fmla="*/ 1993900 w 1993900"/>
              <a:gd name="connsiteY3" fmla="*/ 903349 h 1047750"/>
              <a:gd name="connsiteX4" fmla="*/ 1849499 w 1993900"/>
              <a:gd name="connsiteY4" fmla="*/ 1047750 h 1047750"/>
              <a:gd name="connsiteX5" fmla="*/ 144401 w 1993900"/>
              <a:gd name="connsiteY5" fmla="*/ 1047750 h 1047750"/>
              <a:gd name="connsiteX6" fmla="*/ 0 w 1993900"/>
              <a:gd name="connsiteY6" fmla="*/ 903349 h 1047750"/>
              <a:gd name="connsiteX7" fmla="*/ 0 w 1993900"/>
              <a:gd name="connsiteY7" fmla="*/ 239711 h 1047750"/>
              <a:gd name="connsiteX8" fmla="*/ 115888 w 1993900"/>
              <a:gd name="connsiteY8" fmla="*/ 123823 h 1047750"/>
              <a:gd name="connsiteX9" fmla="*/ 784225 w 1993900"/>
              <a:gd name="connsiteY9" fmla="*/ 123823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3900" h="1047750">
                <a:moveTo>
                  <a:pt x="908048" y="0"/>
                </a:moveTo>
                <a:lnTo>
                  <a:pt x="1849499" y="0"/>
                </a:lnTo>
                <a:cubicBezTo>
                  <a:pt x="1929249" y="0"/>
                  <a:pt x="1993900" y="64651"/>
                  <a:pt x="1993900" y="144401"/>
                </a:cubicBezTo>
                <a:lnTo>
                  <a:pt x="1993900" y="903349"/>
                </a:lnTo>
                <a:cubicBezTo>
                  <a:pt x="1993900" y="983099"/>
                  <a:pt x="1929249" y="1047750"/>
                  <a:pt x="1849499" y="1047750"/>
                </a:cubicBezTo>
                <a:lnTo>
                  <a:pt x="144401" y="1047750"/>
                </a:lnTo>
                <a:cubicBezTo>
                  <a:pt x="64651" y="1047750"/>
                  <a:pt x="0" y="983099"/>
                  <a:pt x="0" y="903349"/>
                </a:cubicBezTo>
                <a:lnTo>
                  <a:pt x="0" y="239711"/>
                </a:lnTo>
                <a:lnTo>
                  <a:pt x="115888" y="123823"/>
                </a:lnTo>
                <a:lnTo>
                  <a:pt x="784225" y="123823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216000" rIns="91440" bIns="45720" numCol="1" spcCol="0" rtlCol="0" fromWordArt="0" anchor="ctr" anchorCtr="0" forceAA="0" compatLnSpc="1">
            <a:normAutofit/>
          </a:bodyPr>
          <a:p>
            <a:pPr algn="ctr">
              <a:lnSpc>
                <a:spcPct val="120000"/>
              </a:lnSpc>
            </a:pPr>
            <a:endParaRPr lang="zh-CN" altLang="en-US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487805" y="2414270"/>
            <a:ext cx="9216390" cy="323088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fontScale="80000"/>
          </a:bodyPr>
          <a:p>
            <a:pPr algn="l">
              <a:lnSpc>
                <a:spcPct val="140000"/>
              </a:lnSpc>
            </a:pPr>
            <a:r>
              <a:rPr lang="zh-CN" altLang="en-US" sz="1400" b="1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中等职业学校：</a:t>
            </a:r>
            <a:r>
              <a:rPr lang="zh-CN" altLang="en-US" sz="1400" spc="15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软件与信息服务、计算机应用、网站建设与管理、电子商务、计算机网络技术、数字媒体技术应用、移动应用技术与服务、物联网技术应用、移动商务、大数据技术应用、电子信息技术、大数据技术应用、网络信息安全、网络安防系统安装与维护、计算机平面设计、现代通信技术应用。</a:t>
            </a:r>
            <a:endParaRPr lang="zh-CN" altLang="en-US" sz="1400" spc="1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1400" b="1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高等职业学校：</a:t>
            </a:r>
            <a:r>
              <a:rPr lang="zh-CN" altLang="en-US" sz="1400" spc="15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软件技术、计算机应用技术、移动应用开发、云计算技术应用、电子商务、信息安全技术应用、数字媒体技术、大数据技术、人工智能技术应用、物联网应用技术、嵌入式技术应用、计算机网络技术、卫生信息管理、工业互联网技术、智能机电技术、智能控制技术、智能机器人技术、工业机器人技术、无人机应用技术、智能网联汽车技术、化工智能制造技术、化工自动化技术、电子信息工程技术、移动互联应用技术、智能产品开发与应用、虚拟现实技术应用、区块链技术应用、工业软件开发技术、现代通信技术、现代移动通信技术、通信软件技术、智能互联网络技术。</a:t>
            </a:r>
            <a:endParaRPr lang="zh-CN" altLang="en-US" sz="1400" spc="1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1400" b="1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高等职业教育本科学校：</a:t>
            </a:r>
            <a:r>
              <a:rPr lang="zh-CN" altLang="en-US" sz="1400" spc="15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大数据工程技术、电子信息工程技术、物联网工程技术、计算机应用工程、网络工程技术、软件工程技术、数字媒体技术、大数据工程技术、云计算技术、信息安全与管理、虚拟现实技术、人工智能工程技术、嵌入式技术、工业互联网技术、现代通信工程。</a:t>
            </a:r>
            <a:endParaRPr lang="zh-CN" altLang="en-US" sz="1400" spc="1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1400" b="1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应用型本科学校：</a:t>
            </a:r>
            <a:r>
              <a:rPr lang="zh-CN" altLang="en-US" sz="1400" spc="15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软件工程、计算机科学与技术、电子商务、信息安全、智能科学与技术、物联网工程、数字媒体技术、电子与计算机工程、数据科学与大数据技术、新媒体技术、区块链工程、网络工程、信息与计算科学。</a:t>
            </a:r>
            <a:endParaRPr lang="zh-CN" altLang="en-US" sz="1400" spc="1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1487805" y="1339850"/>
            <a:ext cx="3142615" cy="490855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参照新版职业教育专业目录</a:t>
            </a:r>
            <a:endParaRPr lang="en-US" altLang="zh-CN" sz="24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-4690" t="2499" r="4690" b="5253"/>
          <a:stretch>
            <a:fillRect/>
          </a:stretch>
        </p:blipFill>
        <p:spPr>
          <a:xfrm>
            <a:off x="-398145" y="1268730"/>
            <a:ext cx="8838565" cy="374523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6" name="PA_矩形 2"/>
          <p:cNvSpPr/>
          <p:nvPr>
            <p:custDataLst>
              <p:tags r:id="rId2"/>
            </p:custDataLst>
          </p:nvPr>
        </p:nvSpPr>
        <p:spPr>
          <a:xfrm>
            <a:off x="6816271" y="1268761"/>
            <a:ext cx="5311940" cy="3744415"/>
          </a:xfrm>
          <a:prstGeom prst="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2115">
              <a:lnSpc>
                <a:spcPct val="80000"/>
              </a:lnSpc>
              <a:defRPr/>
            </a:pPr>
            <a:r>
              <a:rPr lang="en-US" altLang="zh-CN" sz="9600" b="1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헤드라인A"/>
                <a:cs typeface="헤드라인A"/>
              </a:rPr>
              <a:t>03</a:t>
            </a:r>
            <a:endParaRPr lang="en-US" altLang="zh-CN" sz="9600" b="1" kern="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헤드라인A"/>
              <a:cs typeface="헤드라인A"/>
            </a:endParaRPr>
          </a:p>
        </p:txBody>
      </p:sp>
      <p:sp>
        <p:nvSpPr>
          <p:cNvPr id="14" name="Rectangle 55"/>
          <p:cNvSpPr/>
          <p:nvPr/>
        </p:nvSpPr>
        <p:spPr>
          <a:xfrm>
            <a:off x="8381335" y="2597047"/>
            <a:ext cx="3816424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id-ID" sz="4000" dirty="0">
                <a:cs typeface="微软雅黑" panose="020B0503020204020204" pitchFamily="34" charset="-122"/>
              </a:rPr>
              <a:t>面向职业岗位</a:t>
            </a:r>
            <a:endParaRPr lang="zh-CN" altLang="id-ID" sz="4000" dirty="0"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047115" y="2045335"/>
            <a:ext cx="475932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【Python程序开发】（初级）：面向Python初级开发工程师、Web前端静态网页开发工程师、爬虫初级开发工程师等职业岗位。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【Python程序开发】（中级）：面向Python中级工程师、Django后端开发工程师、数据库开发工程师、爬虫中级开发工程师等职业岗位。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FZHei-B01S" panose="02010601030101010101" pitchFamily="2" charset="-122"/>
              </a:rPr>
              <a:t>【Python程序开发】（高级）：面向Python高级开发工程师、数据分析师、算法工程师等职业岗位。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64" name="TextBox 3"/>
          <p:cNvSpPr txBox="1"/>
          <p:nvPr/>
        </p:nvSpPr>
        <p:spPr>
          <a:xfrm>
            <a:off x="914416" y="215404"/>
            <a:ext cx="1063524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程序开发职业和岗位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6085" y="2045335"/>
            <a:ext cx="4773295" cy="31826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64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90_3*l_h_f*1_1_1"/>
  <p:tag name="KSO_WM_TEMPLATE_CATEGORY" val="diagram"/>
  <p:tag name="KSO_WM_TEMPLATE_INDEX" val="790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790_3*l_h_i*1_1_1"/>
  <p:tag name="KSO_WM_TEMPLATE_CATEGORY" val="diagram"/>
  <p:tag name="KSO_WM_TEMPLATE_INDEX" val="790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90_3*l_h_i*1_1_1"/>
  <p:tag name="KSO_WM_TEMPLATE_CATEGORY" val="diagram"/>
  <p:tag name="KSO_WM_TEMPLATE_INDEX" val="79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90_3*l_h_i*1_1_2"/>
  <p:tag name="KSO_WM_TEMPLATE_CATEGORY" val="diagram"/>
  <p:tag name="KSO_WM_TEMPLATE_INDEX" val="7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90_3*l_h_f*1_1_1"/>
  <p:tag name="KSO_WM_TEMPLATE_CATEGORY" val="diagram"/>
  <p:tag name="KSO_WM_TEMPLATE_INDEX" val="790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790_3*l_h_i*1_1_1"/>
  <p:tag name="KSO_WM_TEMPLATE_CATEGORY" val="diagram"/>
  <p:tag name="KSO_WM_TEMPLATE_INDEX" val="790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90_3*l_h_i*1_1_1"/>
  <p:tag name="KSO_WM_TEMPLATE_CATEGORY" val="diagram"/>
  <p:tag name="KSO_WM_TEMPLATE_INDEX" val="79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90_3*l_h_i*1_1_2"/>
  <p:tag name="KSO_WM_TEMPLATE_CATEGORY" val="diagram"/>
  <p:tag name="KSO_WM_TEMPLATE_INDEX" val="7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自定义 29">
      <a:dk1>
        <a:sysClr val="windowText" lastClr="000000"/>
      </a:dk1>
      <a:lt1>
        <a:sysClr val="window" lastClr="FFFFFF"/>
      </a:lt1>
      <a:dk2>
        <a:srgbClr val="435258"/>
      </a:dk2>
      <a:lt2>
        <a:srgbClr val="EEECE1"/>
      </a:lt2>
      <a:accent1>
        <a:srgbClr val="2A8FBD"/>
      </a:accent1>
      <a:accent2>
        <a:srgbClr val="C0504D"/>
      </a:accent2>
      <a:accent3>
        <a:srgbClr val="435258"/>
      </a:accent3>
      <a:accent4>
        <a:srgbClr val="1E6787"/>
      </a:accent4>
      <a:accent5>
        <a:srgbClr val="2A8FBD"/>
      </a:accent5>
      <a:accent6>
        <a:srgbClr val="E44860"/>
      </a:accent6>
      <a:hlink>
        <a:srgbClr val="E44860"/>
      </a:hlink>
      <a:folHlink>
        <a:srgbClr val="4352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5764</Words>
  <Application>WPS 演示</Application>
  <PresentationFormat>宽屏</PresentationFormat>
  <Paragraphs>327</Paragraphs>
  <Slides>16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1" baseType="lpstr">
      <vt:lpstr>Arial</vt:lpstr>
      <vt:lpstr>宋体</vt:lpstr>
      <vt:lpstr>Wingdings</vt:lpstr>
      <vt:lpstr>Gill Sans Ultra Bold</vt:lpstr>
      <vt:lpstr>Segoe Print</vt:lpstr>
      <vt:lpstr>微软雅黑</vt:lpstr>
      <vt:lpstr>Impact</vt:lpstr>
      <vt:lpstr>DIN Mittelschrift Std</vt:lpstr>
      <vt:lpstr>Calibri</vt:lpstr>
      <vt:lpstr>Raleway Light</vt:lpstr>
      <vt:lpstr>Raleway</vt:lpstr>
      <vt:lpstr>Roboto Light</vt:lpstr>
      <vt:lpstr>Roboto</vt:lpstr>
      <vt:lpstr>Open Sans</vt:lpstr>
      <vt:lpstr>华文仿宋</vt:lpstr>
      <vt:lpstr>仿宋</vt:lpstr>
      <vt:lpstr>Open Sans Light</vt:lpstr>
      <vt:lpstr>헤드라인A</vt:lpstr>
      <vt:lpstr>Times New Roman</vt:lpstr>
      <vt:lpstr>黑体</vt:lpstr>
      <vt:lpstr>FZHei-B01S</vt:lpstr>
      <vt:lpstr>MS PGothic</vt:lpstr>
      <vt:lpstr>Lato Regular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亮亮图文模板069</dc:title>
  <dc:creator>Administrator</dc:creator>
  <dc:subject>哎呀小小草</dc:subject>
  <cp:lastModifiedBy>python张老师</cp:lastModifiedBy>
  <cp:revision>362</cp:revision>
  <dcterms:created xsi:type="dcterms:W3CDTF">2012-09-21T08:06:00Z</dcterms:created>
  <dcterms:modified xsi:type="dcterms:W3CDTF">2022-02-14T08:14:23Z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FBF7F887349D4FD4877538DAD4B69784</vt:lpwstr>
  </property>
</Properties>
</file>